
<file path=[Content_Types].xml><?xml version="1.0" encoding="utf-8"?>
<Types xmlns="http://schemas.openxmlformats.org/package/2006/content-types">
  <Default Extension="jpeg" ContentType="image/jpeg"/>
  <Default Extension="JPG" ContentType="image/.jp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heme/theme1.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78" r:id="rId4"/>
    <p:sldId id="259" r:id="rId5"/>
    <p:sldId id="261" r:id="rId6"/>
    <p:sldId id="266" r:id="rId7"/>
    <p:sldId id="267" r:id="rId8"/>
    <p:sldId id="276" r:id="rId9"/>
    <p:sldId id="277" r:id="rId10"/>
  </p:sldIdLst>
  <p:sldSz cx="9144000" cy="6858000" type="screen4x3"/>
  <p:notesSz cx="6858000" cy="9144000"/>
  <p:custDataLst>
    <p:tags r:id="rId14"/>
  </p:custDataLst>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88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howGuides="1">
      <p:cViewPr varScale="1">
        <p:scale>
          <a:sx n="108" d="100"/>
          <a:sy n="108" d="100"/>
        </p:scale>
        <p:origin x="1704" y="96"/>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7.xml"/><Relationship Id="rId8" Type="http://schemas.openxmlformats.org/officeDocument/2006/relationships/slide" Target="slides/slide6.xml"/><Relationship Id="rId7" Type="http://schemas.openxmlformats.org/officeDocument/2006/relationships/slide" Target="slides/slide5.xml"/><Relationship Id="rId6" Type="http://schemas.openxmlformats.org/officeDocument/2006/relationships/slide" Target="slides/slide4.xml"/><Relationship Id="rId5" Type="http://schemas.openxmlformats.org/officeDocument/2006/relationships/slide" Target="slides/slide3.xml"/><Relationship Id="rId4" Type="http://schemas.openxmlformats.org/officeDocument/2006/relationships/slide" Target="slides/slide2.xml"/><Relationship Id="rId3" Type="http://schemas.openxmlformats.org/officeDocument/2006/relationships/slide" Target="slides/slide1.xml"/><Relationship Id="rId2" Type="http://schemas.openxmlformats.org/officeDocument/2006/relationships/theme" Target="theme/theme1.xml"/><Relationship Id="rId14" Type="http://schemas.openxmlformats.org/officeDocument/2006/relationships/tags" Target="tags/tag1.xml"/><Relationship Id="rId13" Type="http://schemas.openxmlformats.org/officeDocument/2006/relationships/tableStyles" Target="tableStyles.xml"/><Relationship Id="rId12" Type="http://schemas.openxmlformats.org/officeDocument/2006/relationships/viewProps" Target="viewProps.xml"/><Relationship Id="rId11" Type="http://schemas.openxmlformats.org/officeDocument/2006/relationships/presProps" Target="presProps.xml"/><Relationship Id="rId10" Type="http://schemas.openxmlformats.org/officeDocument/2006/relationships/slide" Target="slides/slide8.xml"/><Relationship Id="rId1" Type="http://schemas.openxmlformats.org/officeDocument/2006/relationships/slideMaster" Target="slideMasters/slideMaster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showMasterSp="0">
  <p:cSld name="标题幻灯片">
    <p:spTree>
      <p:nvGrpSpPr>
        <p:cNvPr id="1" name=""/>
        <p:cNvGrpSpPr/>
        <p:nvPr/>
      </p:nvGrpSpPr>
      <p:grpSpPr>
        <a:xfrm>
          <a:off x="0" y="0"/>
          <a:ext cx="0" cy="0"/>
          <a:chOff x="0" y="0"/>
          <a:chExt cx="0" cy="0"/>
        </a:xfrm>
      </p:grpSpPr>
      <p:sp>
        <p:nvSpPr>
          <p:cNvPr id="16" name="Rounded Rectangle 15"/>
          <p:cNvSpPr/>
          <p:nvPr/>
        </p:nvSpPr>
        <p:spPr>
          <a:xfrm>
            <a:off x="228600" y="228600"/>
            <a:ext cx="8695944" cy="6035040"/>
          </a:xfrm>
          <a:prstGeom prst="roundRect">
            <a:avLst>
              <a:gd name="adj" fmla="val 1272"/>
            </a:avLst>
          </a:prstGeom>
          <a:gradFill>
            <a:gsLst>
              <a:gs pos="0">
                <a:schemeClr val="accent1">
                  <a:lumMod val="75000"/>
                </a:schemeClr>
              </a:gs>
              <a:gs pos="10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7" name="Group 9"/>
          <p:cNvGrpSpPr>
            <a:grpSpLocks noChangeAspect="1"/>
          </p:cNvGrpSpPr>
          <p:nvPr/>
        </p:nvGrpSpPr>
        <p:grpSpPr bwMode="hidden">
          <a:xfrm>
            <a:off x="211665" y="5353963"/>
            <a:ext cx="8723376" cy="1331580"/>
            <a:chOff x="-3905250" y="4294188"/>
            <a:chExt cx="13011150" cy="1892300"/>
          </a:xfrm>
        </p:grpSpPr>
        <p:sp>
          <p:nvSpPr>
            <p:cNvPr id="11" name="Freeform 14"/>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ln>
          </p:spPr>
          <p:txBody>
            <a:bodyPr vert="horz" wrap="square" lIns="91440" tIns="45720" rIns="91440" bIns="45720" numCol="1" anchor="t" anchorCtr="0" compatLnSpc="1"/>
            <a:lstStyle/>
            <a:p>
              <a:endParaRPr lang="en-US"/>
            </a:p>
          </p:txBody>
        </p:sp>
        <p:sp>
          <p:nvSpPr>
            <p:cNvPr id="12" name="Freeform 18"/>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ln>
          </p:spPr>
          <p:txBody>
            <a:bodyPr vert="horz" wrap="square" lIns="91440" tIns="45720" rIns="91440" bIns="45720" numCol="1" anchor="t" anchorCtr="0" compatLnSpc="1"/>
            <a:lstStyle/>
            <a:p>
              <a:endParaRPr lang="en-US"/>
            </a:p>
          </p:txBody>
        </p:sp>
        <p:sp>
          <p:nvSpPr>
            <p:cNvPr id="13" name="Freeform 22"/>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ln>
          </p:spPr>
          <p:txBody>
            <a:bodyPr vert="horz" wrap="square" lIns="91440" tIns="45720" rIns="91440" bIns="45720" numCol="1" anchor="t" anchorCtr="0" compatLnSpc="1"/>
            <a:lstStyle/>
            <a:p>
              <a:endParaRPr lang="en-US"/>
            </a:p>
          </p:txBody>
        </p:sp>
        <p:sp>
          <p:nvSpPr>
            <p:cNvPr id="14" name="Freeform 26"/>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ln>
          </p:spPr>
          <p:txBody>
            <a:bodyPr vert="horz" wrap="square" lIns="91440" tIns="45720" rIns="91440" bIns="45720" numCol="1" anchor="t" anchorCtr="0" compatLnSpc="1"/>
            <a:lstStyle/>
            <a:p>
              <a:endParaRPr lang="en-US"/>
            </a:p>
          </p:txBody>
        </p:sp>
        <p:sp useBgFill="1">
          <p:nvSpPr>
            <p:cNvPr id="15" name="Freeform 10"/>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ln>
          </p:spPr>
          <p:txBody>
            <a:bodyPr vert="horz" wrap="square" lIns="91440" tIns="45720" rIns="91440" bIns="45720" numCol="1" anchor="t" anchorCtr="0" compatLnSpc="1"/>
            <a:lstStyle/>
            <a:p>
              <a:endParaRPr lang="en-US"/>
            </a:p>
          </p:txBody>
        </p:sp>
      </p:grpSp>
      <p:sp>
        <p:nvSpPr>
          <p:cNvPr id="2" name="Title 1"/>
          <p:cNvSpPr>
            <a:spLocks noGrp="1"/>
          </p:cNvSpPr>
          <p:nvPr>
            <p:ph type="ctrTitle"/>
          </p:nvPr>
        </p:nvSpPr>
        <p:spPr>
          <a:xfrm>
            <a:off x="685800" y="1600200"/>
            <a:ext cx="7772400" cy="1780108"/>
          </a:xfrm>
        </p:spPr>
        <p:txBody>
          <a:bodyPr anchor="b">
            <a:normAutofit/>
          </a:bodyPr>
          <a:lstStyle>
            <a:lvl1pPr>
              <a:defRPr sz="4400">
                <a:solidFill>
                  <a:srgbClr val="FFFFFF"/>
                </a:solidFill>
              </a:defRPr>
            </a:lvl1pPr>
          </a:lstStyle>
          <a:p>
            <a:r>
              <a:rPr lang="zh-CN" altLang="en-US"/>
              <a:t>单击此处编辑母版标题样式</a:t>
            </a:r>
            <a:endParaRPr lang="en-US" dirty="0"/>
          </a:p>
        </p:txBody>
      </p:sp>
      <p:sp>
        <p:nvSpPr>
          <p:cNvPr id="3" name="Subtitle 2"/>
          <p:cNvSpPr>
            <a:spLocks noGrp="1"/>
          </p:cNvSpPr>
          <p:nvPr>
            <p:ph type="subTitle" idx="1"/>
          </p:nvPr>
        </p:nvSpPr>
        <p:spPr>
          <a:xfrm>
            <a:off x="1371600" y="3556001"/>
            <a:ext cx="6400800" cy="1473200"/>
          </a:xfrm>
        </p:spPr>
        <p:txBody>
          <a:bodyPr>
            <a:normAutofit/>
          </a:bodyPr>
          <a:lstStyle>
            <a:lvl1pPr marL="0" indent="0" algn="ctr">
              <a:buNone/>
              <a:defRPr sz="2000">
                <a:solidFill>
                  <a:srgbClr val="FFFFF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zh-CN" altLang="en-US"/>
              <a:t>单击此处编辑母版副标题样式</a:t>
            </a:r>
            <a:endParaRPr lang="en-US" dirty="0"/>
          </a:p>
        </p:txBody>
      </p:sp>
      <p:sp>
        <p:nvSpPr>
          <p:cNvPr id="4" name="Date Placeholder 3"/>
          <p:cNvSpPr>
            <a:spLocks noGrp="1"/>
          </p:cNvSpPr>
          <p:nvPr>
            <p:ph type="dt" sz="half" idx="10"/>
          </p:nvPr>
        </p:nvSpPr>
        <p:spPr/>
        <p:txBody>
          <a:bodyPr/>
          <a:lstStyle/>
          <a:p>
            <a:fld id="{530820CF-B880-4189-942D-D702A7CBA730}" type="datetimeFigureOut">
              <a:rPr lang="zh-CN" altLang="en-US" smtClean="0"/>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0C913308-F349-4B6D-A68A-DD1791B4A57B}" type="slidenum">
              <a:rPr lang="zh-CN" altLang="en-US" smtClean="0"/>
            </a:fld>
            <a:endParaRPr lang="zh-CN" alt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a:p>
        </p:txBody>
      </p:sp>
      <p:sp>
        <p:nvSpPr>
          <p:cNvPr id="3" name="Vertical Text Placeholder 2"/>
          <p:cNvSpPr>
            <a:spLocks noGrp="1"/>
          </p:cNvSpPr>
          <p:nvPr>
            <p:ph type="body" orient="vert" idx="1"/>
          </p:nvPr>
        </p:nvSpPr>
        <p:spPr/>
        <p:txBody>
          <a:bodyPr vert="eaVert" anchor="ctr"/>
          <a:lstStyle>
            <a:lvl1pPr algn="l">
              <a:defRPr/>
            </a:lvl1pPr>
            <a:lvl2pPr algn="l">
              <a:defRPr/>
            </a:lvl2pPr>
            <a:lvl3pPr algn="l">
              <a:defRPr/>
            </a:lvl3pPr>
            <a:lvl4pPr algn="l">
              <a:defRPr/>
            </a:lvl4pPr>
            <a:lvl5pPr algn="l">
              <a:defRPr/>
            </a:lvl5p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en-US"/>
          </a:p>
        </p:txBody>
      </p:sp>
      <p:sp>
        <p:nvSpPr>
          <p:cNvPr id="4" name="Date Placeholder 3"/>
          <p:cNvSpPr>
            <a:spLocks noGrp="1"/>
          </p:cNvSpPr>
          <p:nvPr>
            <p:ph type="dt" sz="half" idx="10"/>
          </p:nvPr>
        </p:nvSpPr>
        <p:spPr/>
        <p:txBody>
          <a:bodyPr/>
          <a:lstStyle/>
          <a:p>
            <a:fld id="{530820CF-B880-4189-942D-D702A7CBA730}" type="datetimeFigureOut">
              <a:rPr lang="zh-CN" altLang="en-US" smtClean="0"/>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0C913308-F349-4B6D-A68A-DD1791B4A57B}" type="slidenum">
              <a:rPr lang="zh-CN" altLang="en-US" smtClean="0"/>
            </a:fld>
            <a:endParaRPr lang="zh-CN"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showMasterSp="0">
  <p:cSld name="垂直排列标题与文本">
    <p:spTree>
      <p:nvGrpSpPr>
        <p:cNvPr id="1" name=""/>
        <p:cNvGrpSpPr/>
        <p:nvPr/>
      </p:nvGrpSpPr>
      <p:grpSpPr>
        <a:xfrm>
          <a:off x="0" y="0"/>
          <a:ext cx="0" cy="0"/>
          <a:chOff x="0" y="0"/>
          <a:chExt cx="0" cy="0"/>
        </a:xfrm>
      </p:grpSpPr>
      <p:sp>
        <p:nvSpPr>
          <p:cNvPr id="21" name="Rounded Rectangle 20"/>
          <p:cNvSpPr/>
          <p:nvPr/>
        </p:nvSpPr>
        <p:spPr bwMode="hidden">
          <a:xfrm>
            <a:off x="228600" y="228600"/>
            <a:ext cx="8695944" cy="1426464"/>
          </a:xfrm>
          <a:prstGeom prst="roundRect">
            <a:avLst>
              <a:gd name="adj" fmla="val 7136"/>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Date Placeholder 3"/>
          <p:cNvSpPr>
            <a:spLocks noGrp="1"/>
          </p:cNvSpPr>
          <p:nvPr>
            <p:ph type="dt" sz="half" idx="10"/>
          </p:nvPr>
        </p:nvSpPr>
        <p:spPr/>
        <p:txBody>
          <a:bodyPr/>
          <a:lstStyle/>
          <a:p>
            <a:fld id="{530820CF-B880-4189-942D-D702A7CBA730}" type="datetimeFigureOut">
              <a:rPr lang="zh-CN" altLang="en-US" smtClean="0"/>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0C913308-F349-4B6D-A68A-DD1791B4A57B}" type="slidenum">
              <a:rPr lang="zh-CN" altLang="en-US" smtClean="0"/>
            </a:fld>
            <a:endParaRPr lang="zh-CN" altLang="en-US"/>
          </a:p>
        </p:txBody>
      </p:sp>
      <p:grpSp>
        <p:nvGrpSpPr>
          <p:cNvPr id="15" name="Group 14"/>
          <p:cNvGrpSpPr>
            <a:grpSpLocks noChangeAspect="1"/>
          </p:cNvGrpSpPr>
          <p:nvPr/>
        </p:nvGrpSpPr>
        <p:grpSpPr bwMode="hidden">
          <a:xfrm>
            <a:off x="211665" y="714191"/>
            <a:ext cx="8723376" cy="1331580"/>
            <a:chOff x="-3905250" y="4294188"/>
            <a:chExt cx="13011150" cy="1892300"/>
          </a:xfrm>
        </p:grpSpPr>
        <p:sp>
          <p:nvSpPr>
            <p:cNvPr id="16" name="Freeform 14"/>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ln>
          </p:spPr>
          <p:txBody>
            <a:bodyPr vert="horz" wrap="square" lIns="91440" tIns="45720" rIns="91440" bIns="45720" numCol="1" anchor="t" anchorCtr="0" compatLnSpc="1"/>
            <a:lstStyle/>
            <a:p>
              <a:endParaRPr lang="en-US"/>
            </a:p>
          </p:txBody>
        </p:sp>
        <p:sp>
          <p:nvSpPr>
            <p:cNvPr id="17" name="Freeform 18"/>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ln>
          </p:spPr>
          <p:txBody>
            <a:bodyPr vert="horz" wrap="square" lIns="91440" tIns="45720" rIns="91440" bIns="45720" numCol="1" anchor="t" anchorCtr="0" compatLnSpc="1"/>
            <a:lstStyle/>
            <a:p>
              <a:endParaRPr lang="en-US"/>
            </a:p>
          </p:txBody>
        </p:sp>
        <p:sp>
          <p:nvSpPr>
            <p:cNvPr id="18" name="Freeform 22"/>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ln>
          </p:spPr>
          <p:txBody>
            <a:bodyPr vert="horz" wrap="square" lIns="91440" tIns="45720" rIns="91440" bIns="45720" numCol="1" anchor="t" anchorCtr="0" compatLnSpc="1"/>
            <a:lstStyle/>
            <a:p>
              <a:endParaRPr lang="en-US"/>
            </a:p>
          </p:txBody>
        </p:sp>
        <p:sp>
          <p:nvSpPr>
            <p:cNvPr id="19" name="Freeform 26"/>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ln>
          </p:spPr>
          <p:txBody>
            <a:bodyPr vert="horz" wrap="square" lIns="91440" tIns="45720" rIns="91440" bIns="45720" numCol="1" anchor="t" anchorCtr="0" compatLnSpc="1"/>
            <a:lstStyle/>
            <a:p>
              <a:endParaRPr lang="en-US"/>
            </a:p>
          </p:txBody>
        </p:sp>
        <p:sp useBgFill="1">
          <p:nvSpPr>
            <p:cNvPr id="20" name="Freeform 19"/>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ln>
          </p:spPr>
          <p:txBody>
            <a:bodyPr vert="horz" wrap="square" lIns="91440" tIns="45720" rIns="91440" bIns="45720" numCol="1" anchor="t" anchorCtr="0" compatLnSpc="1"/>
            <a:lstStyle/>
            <a:p>
              <a:endParaRPr lang="en-US"/>
            </a:p>
          </p:txBody>
        </p:sp>
      </p:grpSp>
      <p:sp>
        <p:nvSpPr>
          <p:cNvPr id="2" name="Vertical Title 1"/>
          <p:cNvSpPr>
            <a:spLocks noGrp="1"/>
          </p:cNvSpPr>
          <p:nvPr>
            <p:ph type="title" orient="vert"/>
          </p:nvPr>
        </p:nvSpPr>
        <p:spPr>
          <a:xfrm>
            <a:off x="6629400" y="1447800"/>
            <a:ext cx="2057400" cy="4487333"/>
          </a:xfrm>
        </p:spPr>
        <p:txBody>
          <a:bodyPr vert="eaVert" anchor="ctr"/>
          <a:lstStyle>
            <a:lvl1pPr algn="l">
              <a:defRPr>
                <a:solidFill>
                  <a:schemeClr val="tx2"/>
                </a:solidFill>
              </a:defRPr>
            </a:lvl1pPr>
          </a:lstStyle>
          <a:p>
            <a:r>
              <a:rPr lang="zh-CN" altLang="en-US"/>
              <a:t>单击此处编辑母版标题样式</a:t>
            </a:r>
            <a:endParaRPr lang="en-US" dirty="0"/>
          </a:p>
        </p:txBody>
      </p:sp>
      <p:sp>
        <p:nvSpPr>
          <p:cNvPr id="3" name="Vertical Text Placeholder 2"/>
          <p:cNvSpPr>
            <a:spLocks noGrp="1"/>
          </p:cNvSpPr>
          <p:nvPr>
            <p:ph type="body" orient="vert" idx="1"/>
          </p:nvPr>
        </p:nvSpPr>
        <p:spPr>
          <a:xfrm>
            <a:off x="457200" y="1447800"/>
            <a:ext cx="6019800" cy="4487334"/>
          </a:xfrm>
        </p:spPr>
        <p:txBody>
          <a:bodyPr vert="eaVert"/>
          <a:lstStyle>
            <a:lvl1pPr>
              <a:buClr>
                <a:schemeClr val="accent1"/>
              </a:buClr>
              <a:defRPr/>
            </a:lvl1pPr>
            <a:lvl2pPr>
              <a:buClr>
                <a:schemeClr val="accent1"/>
              </a:buClr>
              <a:defRPr/>
            </a:lvl2pPr>
            <a:lvl3pPr>
              <a:buClr>
                <a:schemeClr val="accent1"/>
              </a:buClr>
              <a:defRPr/>
            </a:lvl3pPr>
            <a:lvl4pPr>
              <a:buClr>
                <a:schemeClr val="accent1"/>
              </a:buClr>
              <a:defRPr/>
            </a:lvl4pPr>
            <a:lvl5pPr>
              <a:buClr>
                <a:schemeClr val="accent1"/>
              </a:buClr>
              <a:defRPr/>
            </a:lvl5p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en-US"/>
          </a:p>
        </p:txBody>
      </p:sp>
      <p:sp>
        <p:nvSpPr>
          <p:cNvPr id="4" name="Date Placeholder 3"/>
          <p:cNvSpPr>
            <a:spLocks noGrp="1"/>
          </p:cNvSpPr>
          <p:nvPr>
            <p:ph type="dt" sz="half" idx="10"/>
          </p:nvPr>
        </p:nvSpPr>
        <p:spPr/>
        <p:txBody>
          <a:bodyPr/>
          <a:lstStyle/>
          <a:p>
            <a:fld id="{530820CF-B880-4189-942D-D702A7CBA730}" type="datetimeFigureOut">
              <a:rPr lang="zh-CN" altLang="en-US" smtClean="0"/>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0C913308-F349-4B6D-A68A-DD1791B4A57B}" type="slidenum">
              <a:rPr lang="zh-CN" altLang="en-US" smtClean="0"/>
            </a:fld>
            <a:endParaRPr lang="zh-CN" altLang="en-US"/>
          </a:p>
        </p:txBody>
      </p:sp>
      <p:sp>
        <p:nvSpPr>
          <p:cNvPr id="7" name="Title 6"/>
          <p:cNvSpPr>
            <a:spLocks noGrp="1"/>
          </p:cNvSpPr>
          <p:nvPr>
            <p:ph type="title"/>
          </p:nvPr>
        </p:nvSpPr>
        <p:spPr/>
        <p:txBody>
          <a:bodyPr/>
          <a:lstStyle/>
          <a:p>
            <a:r>
              <a:rPr lang="zh-CN" altLang="en-US"/>
              <a:t>单击此处编辑母版标题样式</a:t>
            </a:r>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showMasterSp="0">
  <p:cSld name="节标题">
    <p:spTree>
      <p:nvGrpSpPr>
        <p:cNvPr id="1" name=""/>
        <p:cNvGrpSpPr/>
        <p:nvPr/>
      </p:nvGrpSpPr>
      <p:grpSpPr>
        <a:xfrm>
          <a:off x="0" y="0"/>
          <a:ext cx="0" cy="0"/>
          <a:chOff x="0" y="0"/>
          <a:chExt cx="0" cy="0"/>
        </a:xfrm>
      </p:grpSpPr>
      <p:sp>
        <p:nvSpPr>
          <p:cNvPr id="14" name="Rounded Rectangle 13"/>
          <p:cNvSpPr/>
          <p:nvPr/>
        </p:nvSpPr>
        <p:spPr>
          <a:xfrm>
            <a:off x="228600" y="228600"/>
            <a:ext cx="8695944" cy="4736592"/>
          </a:xfrm>
          <a:prstGeom prst="roundRect">
            <a:avLst>
              <a:gd name="adj" fmla="val 1272"/>
            </a:avLst>
          </a:prstGeom>
          <a:gradFill>
            <a:gsLst>
              <a:gs pos="0">
                <a:schemeClr val="accent1">
                  <a:lumMod val="75000"/>
                </a:schemeClr>
              </a:gs>
              <a:gs pos="10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Freeform 14"/>
          <p:cNvSpPr/>
          <p:nvPr/>
        </p:nvSpPr>
        <p:spPr bwMode="hidden">
          <a:xfrm>
            <a:off x="6047438" y="4203592"/>
            <a:ext cx="2876429" cy="714026"/>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ln>
        </p:spPr>
        <p:txBody>
          <a:bodyPr vert="horz" wrap="square" lIns="91440" tIns="45720" rIns="91440" bIns="45720" numCol="1" anchor="t" anchorCtr="0" compatLnSpc="1"/>
          <a:lstStyle/>
          <a:p>
            <a:endParaRPr lang="en-US"/>
          </a:p>
        </p:txBody>
      </p:sp>
      <p:sp>
        <p:nvSpPr>
          <p:cNvPr id="10" name="Freeform 18"/>
          <p:cNvSpPr/>
          <p:nvPr/>
        </p:nvSpPr>
        <p:spPr bwMode="hidden">
          <a:xfrm>
            <a:off x="2619320" y="4075290"/>
            <a:ext cx="5544515" cy="850138"/>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ln>
        </p:spPr>
        <p:txBody>
          <a:bodyPr vert="horz" wrap="square" lIns="91440" tIns="45720" rIns="91440" bIns="45720" numCol="1" anchor="t" anchorCtr="0" compatLnSpc="1"/>
          <a:lstStyle/>
          <a:p>
            <a:endParaRPr lang="en-US"/>
          </a:p>
        </p:txBody>
      </p:sp>
      <p:sp>
        <p:nvSpPr>
          <p:cNvPr id="11" name="Freeform 22"/>
          <p:cNvSpPr/>
          <p:nvPr/>
        </p:nvSpPr>
        <p:spPr bwMode="hidden">
          <a:xfrm>
            <a:off x="2828728" y="4087562"/>
            <a:ext cx="5467980" cy="774272"/>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ln>
        </p:spPr>
        <p:txBody>
          <a:bodyPr vert="horz" wrap="square" lIns="91440" tIns="45720" rIns="91440" bIns="45720" numCol="1" anchor="t" anchorCtr="0" compatLnSpc="1"/>
          <a:lstStyle/>
          <a:p>
            <a:endParaRPr lang="en-US"/>
          </a:p>
        </p:txBody>
      </p:sp>
      <p:sp>
        <p:nvSpPr>
          <p:cNvPr id="12" name="Freeform 26"/>
          <p:cNvSpPr/>
          <p:nvPr/>
        </p:nvSpPr>
        <p:spPr bwMode="hidden">
          <a:xfrm>
            <a:off x="5609489" y="4074174"/>
            <a:ext cx="3308000" cy="651549"/>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ln>
        </p:spPr>
        <p:txBody>
          <a:bodyPr vert="horz" wrap="square" lIns="91440" tIns="45720" rIns="91440" bIns="45720" numCol="1" anchor="t" anchorCtr="0" compatLnSpc="1"/>
          <a:lstStyle/>
          <a:p>
            <a:endParaRPr lang="en-US"/>
          </a:p>
        </p:txBody>
      </p:sp>
      <p:sp useBgFill="1">
        <p:nvSpPr>
          <p:cNvPr id="13" name="Freeform 10"/>
          <p:cNvSpPr/>
          <p:nvPr/>
        </p:nvSpPr>
        <p:spPr bwMode="hidden">
          <a:xfrm>
            <a:off x="211665" y="4058555"/>
            <a:ext cx="8723376" cy="1329874"/>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ln>
        </p:spPr>
        <p:txBody>
          <a:bodyPr vert="horz" wrap="square" lIns="91440" tIns="45720" rIns="91440" bIns="45720" numCol="1" anchor="t" anchorCtr="0" compatLnSpc="1"/>
          <a:lstStyle/>
          <a:p>
            <a:endParaRPr lang="en-US"/>
          </a:p>
        </p:txBody>
      </p:sp>
      <p:sp>
        <p:nvSpPr>
          <p:cNvPr id="2" name="Title 1"/>
          <p:cNvSpPr>
            <a:spLocks noGrp="1"/>
          </p:cNvSpPr>
          <p:nvPr>
            <p:ph type="title"/>
          </p:nvPr>
        </p:nvSpPr>
        <p:spPr>
          <a:xfrm>
            <a:off x="690032" y="2463560"/>
            <a:ext cx="7772400" cy="1524000"/>
          </a:xfrm>
        </p:spPr>
        <p:txBody>
          <a:bodyPr anchor="t">
            <a:normAutofit/>
          </a:bodyPr>
          <a:lstStyle>
            <a:lvl1pPr algn="ctr">
              <a:defRPr sz="4400" b="0" cap="none"/>
            </a:lvl1pPr>
          </a:lstStyle>
          <a:p>
            <a:r>
              <a:rPr lang="zh-CN" altLang="en-US"/>
              <a:t>单击此处编辑母版标题样式</a:t>
            </a:r>
            <a:endParaRPr lang="en-US" dirty="0"/>
          </a:p>
        </p:txBody>
      </p:sp>
      <p:sp>
        <p:nvSpPr>
          <p:cNvPr id="3" name="Text Placeholder 2"/>
          <p:cNvSpPr>
            <a:spLocks noGrp="1"/>
          </p:cNvSpPr>
          <p:nvPr>
            <p:ph type="body" idx="1"/>
          </p:nvPr>
        </p:nvSpPr>
        <p:spPr>
          <a:xfrm>
            <a:off x="1367365" y="1437448"/>
            <a:ext cx="6417734" cy="939801"/>
          </a:xfrm>
        </p:spPr>
        <p:txBody>
          <a:bodyPr anchor="b">
            <a:normAutofit/>
          </a:bodyPr>
          <a:lstStyle>
            <a:lvl1pPr marL="0" indent="0" algn="ctr">
              <a:buNone/>
              <a:defRPr sz="2000">
                <a:solidFill>
                  <a:srgbClr val="FFFFFF"/>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zh-CN" altLang="en-US"/>
              <a:t>单击此处编辑母版文本样式</a:t>
            </a:r>
            <a:endParaRPr lang="zh-CN" altLang="en-US"/>
          </a:p>
        </p:txBody>
      </p:sp>
      <p:sp>
        <p:nvSpPr>
          <p:cNvPr id="4" name="Date Placeholder 3"/>
          <p:cNvSpPr>
            <a:spLocks noGrp="1"/>
          </p:cNvSpPr>
          <p:nvPr>
            <p:ph type="dt" sz="half" idx="10"/>
          </p:nvPr>
        </p:nvSpPr>
        <p:spPr/>
        <p:txBody>
          <a:bodyPr/>
          <a:lstStyle/>
          <a:p>
            <a:fld id="{530820CF-B880-4189-942D-D702A7CBA730}" type="datetimeFigureOut">
              <a:rPr lang="zh-CN" altLang="en-US" smtClean="0"/>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0C913308-F349-4B6D-A68A-DD1791B4A57B}" type="slidenum">
              <a:rPr lang="zh-CN" altLang="en-US" smtClean="0"/>
            </a:fld>
            <a:endParaRPr lang="zh-CN" alt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a:p>
        </p:txBody>
      </p:sp>
      <p:sp>
        <p:nvSpPr>
          <p:cNvPr id="5" name="Date Placeholder 4"/>
          <p:cNvSpPr>
            <a:spLocks noGrp="1"/>
          </p:cNvSpPr>
          <p:nvPr>
            <p:ph type="dt" sz="half" idx="10"/>
          </p:nvPr>
        </p:nvSpPr>
        <p:spPr/>
        <p:txBody>
          <a:bodyPr/>
          <a:lstStyle/>
          <a:p>
            <a:fld id="{530820CF-B880-4189-942D-D702A7CBA730}" type="datetimeFigureOut">
              <a:rPr lang="zh-CN" altLang="en-US" smtClean="0"/>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0C913308-F349-4B6D-A68A-DD1791B4A57B}" type="slidenum">
              <a:rPr lang="zh-CN" altLang="en-US" smtClean="0"/>
            </a:fld>
            <a:endParaRPr lang="zh-CN" altLang="en-US"/>
          </a:p>
        </p:txBody>
      </p:sp>
      <p:sp>
        <p:nvSpPr>
          <p:cNvPr id="9" name="Content Placeholder 8"/>
          <p:cNvSpPr>
            <a:spLocks noGrp="1"/>
          </p:cNvSpPr>
          <p:nvPr>
            <p:ph sz="quarter" idx="13"/>
          </p:nvPr>
        </p:nvSpPr>
        <p:spPr>
          <a:xfrm>
            <a:off x="676655" y="2679192"/>
            <a:ext cx="3822192" cy="3447288"/>
          </a:xfrm>
        </p:spPr>
        <p:txBody>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en-US"/>
          </a:p>
        </p:txBody>
      </p:sp>
      <p:sp>
        <p:nvSpPr>
          <p:cNvPr id="11" name="Content Placeholder 10"/>
          <p:cNvSpPr>
            <a:spLocks noGrp="1"/>
          </p:cNvSpPr>
          <p:nvPr>
            <p:ph sz="quarter" idx="14"/>
          </p:nvPr>
        </p:nvSpPr>
        <p:spPr>
          <a:xfrm>
            <a:off x="4645152" y="2679192"/>
            <a:ext cx="3822192" cy="3447288"/>
          </a:xfrm>
        </p:spPr>
        <p:txBody>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zh-CN" altLang="en-US"/>
              <a:t>单击此处编辑母版标题样式</a:t>
            </a:r>
            <a:endParaRPr lang="en-US"/>
          </a:p>
        </p:txBody>
      </p:sp>
      <p:sp>
        <p:nvSpPr>
          <p:cNvPr id="3" name="Text Placeholder 2"/>
          <p:cNvSpPr>
            <a:spLocks noGrp="1"/>
          </p:cNvSpPr>
          <p:nvPr>
            <p:ph type="body" idx="1"/>
          </p:nvPr>
        </p:nvSpPr>
        <p:spPr>
          <a:xfrm>
            <a:off x="676656" y="2678114"/>
            <a:ext cx="3822192" cy="639762"/>
          </a:xfrm>
        </p:spPr>
        <p:txBody>
          <a:bodyPr anchor="ctr"/>
          <a:lstStyle>
            <a:lvl1pPr marL="0" indent="0" algn="ctr">
              <a:buNone/>
              <a:defRPr sz="2400" b="0">
                <a:solidFill>
                  <a:schemeClr val="tx2"/>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endParaRPr lang="zh-CN" altLang="en-US"/>
          </a:p>
        </p:txBody>
      </p:sp>
      <p:sp>
        <p:nvSpPr>
          <p:cNvPr id="4" name="Content Placeholder 3"/>
          <p:cNvSpPr>
            <a:spLocks noGrp="1"/>
          </p:cNvSpPr>
          <p:nvPr>
            <p:ph sz="half" idx="2"/>
          </p:nvPr>
        </p:nvSpPr>
        <p:spPr>
          <a:xfrm>
            <a:off x="677332" y="3429000"/>
            <a:ext cx="3820055" cy="2697163"/>
          </a:xfrm>
        </p:spPr>
        <p:txBody>
          <a:bodyPr/>
          <a:lstStyle>
            <a:lvl1pPr>
              <a:defRPr sz="2000"/>
            </a:lvl1pPr>
            <a:lvl2pPr>
              <a:defRPr sz="1800"/>
            </a:lvl2pPr>
            <a:lvl3pPr>
              <a:defRPr sz="1600"/>
            </a:lvl3pPr>
            <a:lvl4pPr>
              <a:defRPr sz="1400"/>
            </a:lvl4pPr>
            <a:lvl5pPr>
              <a:defRPr sz="1400"/>
            </a:lvl5pPr>
            <a:lvl6pPr>
              <a:defRPr sz="1600"/>
            </a:lvl6pPr>
            <a:lvl7pPr>
              <a:defRPr sz="1600"/>
            </a:lvl7pPr>
            <a:lvl8pPr>
              <a:defRPr sz="1600"/>
            </a:lvl8pPr>
            <a:lvl9pPr>
              <a:defRPr sz="1600"/>
            </a:lvl9p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en-US" dirty="0"/>
          </a:p>
        </p:txBody>
      </p:sp>
      <p:sp>
        <p:nvSpPr>
          <p:cNvPr id="5" name="Text Placeholder 4"/>
          <p:cNvSpPr>
            <a:spLocks noGrp="1"/>
          </p:cNvSpPr>
          <p:nvPr>
            <p:ph type="body" sz="quarter" idx="3"/>
          </p:nvPr>
        </p:nvSpPr>
        <p:spPr>
          <a:xfrm>
            <a:off x="4648200" y="2678113"/>
            <a:ext cx="3822192" cy="639762"/>
          </a:xfrm>
        </p:spPr>
        <p:txBody>
          <a:bodyPr anchor="ctr"/>
          <a:lstStyle>
            <a:lvl1pPr marL="0" indent="0" algn="ctr">
              <a:buNone/>
              <a:defRPr sz="2400" b="0" i="0">
                <a:solidFill>
                  <a:schemeClr val="tx2"/>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endParaRPr lang="zh-CN" altLang="en-US"/>
          </a:p>
        </p:txBody>
      </p:sp>
      <p:sp>
        <p:nvSpPr>
          <p:cNvPr id="6" name="Content Placeholder 5"/>
          <p:cNvSpPr>
            <a:spLocks noGrp="1"/>
          </p:cNvSpPr>
          <p:nvPr>
            <p:ph sz="quarter" idx="4"/>
          </p:nvPr>
        </p:nvSpPr>
        <p:spPr>
          <a:xfrm>
            <a:off x="4645025" y="3429000"/>
            <a:ext cx="3822192" cy="2697163"/>
          </a:xfrm>
        </p:spPr>
        <p:txBody>
          <a:bodyPr/>
          <a:lstStyle>
            <a:lvl1pPr>
              <a:defRPr sz="2000"/>
            </a:lvl1pPr>
            <a:lvl2pPr>
              <a:defRPr sz="1800"/>
            </a:lvl2pPr>
            <a:lvl3pPr>
              <a:defRPr sz="1600"/>
            </a:lvl3pPr>
            <a:lvl4pPr>
              <a:defRPr sz="1400"/>
            </a:lvl4pPr>
            <a:lvl5pPr>
              <a:defRPr sz="1400"/>
            </a:lvl5pPr>
            <a:lvl6pPr>
              <a:defRPr sz="1600"/>
            </a:lvl6pPr>
            <a:lvl7pPr>
              <a:defRPr sz="1600"/>
            </a:lvl7pPr>
            <a:lvl8pPr>
              <a:defRPr sz="1600"/>
            </a:lvl8pPr>
            <a:lvl9pPr>
              <a:defRPr sz="1600"/>
            </a:lvl9p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en-US" dirty="0"/>
          </a:p>
        </p:txBody>
      </p:sp>
      <p:sp>
        <p:nvSpPr>
          <p:cNvPr id="7" name="Date Placeholder 6"/>
          <p:cNvSpPr>
            <a:spLocks noGrp="1"/>
          </p:cNvSpPr>
          <p:nvPr>
            <p:ph type="dt" sz="half" idx="10"/>
          </p:nvPr>
        </p:nvSpPr>
        <p:spPr/>
        <p:txBody>
          <a:bodyPr/>
          <a:lstStyle/>
          <a:p>
            <a:fld id="{530820CF-B880-4189-942D-D702A7CBA730}" type="datetimeFigureOut">
              <a:rPr lang="zh-CN" altLang="en-US" smtClean="0"/>
            </a:fld>
            <a:endParaRPr lang="zh-CN" altLang="en-US"/>
          </a:p>
        </p:txBody>
      </p:sp>
      <p:sp>
        <p:nvSpPr>
          <p:cNvPr id="8" name="Footer Placeholder 7"/>
          <p:cNvSpPr>
            <a:spLocks noGrp="1"/>
          </p:cNvSpPr>
          <p:nvPr>
            <p:ph type="ftr" sz="quarter" idx="11"/>
          </p:nvPr>
        </p:nvSpPr>
        <p:spPr/>
        <p:txBody>
          <a:bodyPr/>
          <a:lstStyle/>
          <a:p>
            <a:endParaRPr lang="zh-CN" altLang="en-US"/>
          </a:p>
        </p:txBody>
      </p:sp>
      <p:sp>
        <p:nvSpPr>
          <p:cNvPr id="9" name="Slide Number Placeholder 8"/>
          <p:cNvSpPr>
            <a:spLocks noGrp="1"/>
          </p:cNvSpPr>
          <p:nvPr>
            <p:ph type="sldNum" sz="quarter" idx="12"/>
          </p:nvPr>
        </p:nvSpPr>
        <p:spPr/>
        <p:txBody>
          <a:bodyPr/>
          <a:lstStyle/>
          <a:p>
            <a:fld id="{0C913308-F349-4B6D-A68A-DD1791B4A57B}" type="slidenum">
              <a:rPr lang="zh-CN" altLang="en-US" smtClean="0"/>
            </a:fld>
            <a:endParaRPr lang="zh-CN"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a:p>
        </p:txBody>
      </p:sp>
      <p:sp>
        <p:nvSpPr>
          <p:cNvPr id="3" name="Date Placeholder 2"/>
          <p:cNvSpPr>
            <a:spLocks noGrp="1"/>
          </p:cNvSpPr>
          <p:nvPr>
            <p:ph type="dt" sz="half" idx="10"/>
          </p:nvPr>
        </p:nvSpPr>
        <p:spPr/>
        <p:txBody>
          <a:bodyPr/>
          <a:lstStyle/>
          <a:p>
            <a:fld id="{530820CF-B880-4189-942D-D702A7CBA730}" type="datetimeFigureOut">
              <a:rPr lang="zh-CN" altLang="en-US" smtClean="0"/>
            </a:fld>
            <a:endParaRPr lang="zh-CN" altLang="en-US"/>
          </a:p>
        </p:txBody>
      </p:sp>
      <p:sp>
        <p:nvSpPr>
          <p:cNvPr id="4" name="Footer Placeholder 3"/>
          <p:cNvSpPr>
            <a:spLocks noGrp="1"/>
          </p:cNvSpPr>
          <p:nvPr>
            <p:ph type="ftr" sz="quarter" idx="11"/>
          </p:nvPr>
        </p:nvSpPr>
        <p:spPr/>
        <p:txBody>
          <a:bodyPr/>
          <a:lstStyle/>
          <a:p>
            <a:endParaRPr lang="zh-CN" altLang="en-US"/>
          </a:p>
        </p:txBody>
      </p:sp>
      <p:sp>
        <p:nvSpPr>
          <p:cNvPr id="5" name="Slide Number Placeholder 4"/>
          <p:cNvSpPr>
            <a:spLocks noGrp="1"/>
          </p:cNvSpPr>
          <p:nvPr>
            <p:ph type="sldNum" sz="quarter" idx="12"/>
          </p:nvPr>
        </p:nvSpPr>
        <p:spPr/>
        <p:txBody>
          <a:bodyPr/>
          <a:lstStyle/>
          <a:p>
            <a:fld id="{0C913308-F349-4B6D-A68A-DD1791B4A57B}" type="slidenum">
              <a:rPr lang="zh-CN" altLang="en-US" smtClean="0"/>
            </a:fld>
            <a:endParaRPr lang="zh-CN"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showMasterSp="0">
  <p:cSld name="空白">
    <p:spTree>
      <p:nvGrpSpPr>
        <p:cNvPr id="1" name=""/>
        <p:cNvGrpSpPr/>
        <p:nvPr/>
      </p:nvGrpSpPr>
      <p:grpSpPr>
        <a:xfrm>
          <a:off x="0" y="0"/>
          <a:ext cx="0" cy="0"/>
          <a:chOff x="0" y="0"/>
          <a:chExt cx="0" cy="0"/>
        </a:xfrm>
      </p:grpSpPr>
      <p:sp>
        <p:nvSpPr>
          <p:cNvPr id="12" name="Rounded Rectangle 11"/>
          <p:cNvSpPr/>
          <p:nvPr/>
        </p:nvSpPr>
        <p:spPr>
          <a:xfrm>
            <a:off x="228600" y="228600"/>
            <a:ext cx="8695944" cy="1426464"/>
          </a:xfrm>
          <a:prstGeom prst="roundRect">
            <a:avLst>
              <a:gd name="adj" fmla="val 7136"/>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6" name="Group 5"/>
          <p:cNvGrpSpPr>
            <a:grpSpLocks noChangeAspect="1"/>
          </p:cNvGrpSpPr>
          <p:nvPr/>
        </p:nvGrpSpPr>
        <p:grpSpPr bwMode="hidden">
          <a:xfrm>
            <a:off x="211665" y="714191"/>
            <a:ext cx="8723376" cy="1329874"/>
            <a:chOff x="-3905251" y="4294188"/>
            <a:chExt cx="13027839" cy="1892300"/>
          </a:xfrm>
        </p:grpSpPr>
        <p:sp>
          <p:nvSpPr>
            <p:cNvPr id="7" name="Freeform 14"/>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ln>
          </p:spPr>
          <p:txBody>
            <a:bodyPr vert="horz" wrap="square" lIns="91440" tIns="45720" rIns="91440" bIns="45720" numCol="1" anchor="t" anchorCtr="0" compatLnSpc="1"/>
            <a:lstStyle/>
            <a:p>
              <a:endParaRPr lang="en-US"/>
            </a:p>
          </p:txBody>
        </p:sp>
        <p:sp>
          <p:nvSpPr>
            <p:cNvPr id="8" name="Freeform 18"/>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ln>
          </p:spPr>
          <p:txBody>
            <a:bodyPr vert="horz" wrap="square" lIns="91440" tIns="45720" rIns="91440" bIns="45720" numCol="1" anchor="t" anchorCtr="0" compatLnSpc="1"/>
            <a:lstStyle/>
            <a:p>
              <a:endParaRPr lang="en-US"/>
            </a:p>
          </p:txBody>
        </p:sp>
        <p:sp>
          <p:nvSpPr>
            <p:cNvPr id="9" name="Freeform 22"/>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ln>
          </p:spPr>
          <p:txBody>
            <a:bodyPr vert="horz" wrap="square" lIns="91440" tIns="45720" rIns="91440" bIns="45720" numCol="1" anchor="t" anchorCtr="0" compatLnSpc="1"/>
            <a:lstStyle/>
            <a:p>
              <a:endParaRPr lang="en-US"/>
            </a:p>
          </p:txBody>
        </p:sp>
        <p:sp>
          <p:nvSpPr>
            <p:cNvPr id="10" name="Freeform 26"/>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ln>
          </p:spPr>
          <p:txBody>
            <a:bodyPr vert="horz" wrap="square" lIns="91440" tIns="45720" rIns="91440" bIns="45720" numCol="1" anchor="t" anchorCtr="0" compatLnSpc="1"/>
            <a:lstStyle/>
            <a:p>
              <a:endParaRPr lang="en-US"/>
            </a:p>
          </p:txBody>
        </p:sp>
        <p:sp useBgFill="1">
          <p:nvSpPr>
            <p:cNvPr id="11" name="Freeform 10"/>
            <p:cNvSpPr/>
            <p:nvPr/>
          </p:nvSpPr>
          <p:spPr bwMode="hidden">
            <a:xfrm>
              <a:off x="-3905251" y="4294188"/>
              <a:ext cx="13027839"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ln>
          </p:spPr>
          <p:txBody>
            <a:bodyPr vert="horz" wrap="square" lIns="91440" tIns="45720" rIns="91440" bIns="45720" numCol="1" anchor="t" anchorCtr="0" compatLnSpc="1"/>
            <a:lstStyle/>
            <a:p>
              <a:endParaRPr lang="en-US"/>
            </a:p>
          </p:txBody>
        </p:sp>
      </p:grpSp>
      <p:sp>
        <p:nvSpPr>
          <p:cNvPr id="2" name="Date Placeholder 1"/>
          <p:cNvSpPr>
            <a:spLocks noGrp="1"/>
          </p:cNvSpPr>
          <p:nvPr>
            <p:ph type="dt" sz="half" idx="10"/>
          </p:nvPr>
        </p:nvSpPr>
        <p:spPr/>
        <p:txBody>
          <a:bodyPr/>
          <a:lstStyle/>
          <a:p>
            <a:fld id="{530820CF-B880-4189-942D-D702A7CBA730}" type="datetimeFigureOut">
              <a:rPr lang="zh-CN" altLang="en-US" smtClean="0"/>
            </a:fld>
            <a:endParaRPr lang="zh-CN" altLang="en-US"/>
          </a:p>
        </p:txBody>
      </p:sp>
      <p:sp>
        <p:nvSpPr>
          <p:cNvPr id="3" name="Footer Placeholder 2"/>
          <p:cNvSpPr>
            <a:spLocks noGrp="1"/>
          </p:cNvSpPr>
          <p:nvPr>
            <p:ph type="ftr" sz="quarter" idx="11"/>
          </p:nvPr>
        </p:nvSpPr>
        <p:spPr/>
        <p:txBody>
          <a:bodyPr/>
          <a:lstStyle/>
          <a:p>
            <a:endParaRPr lang="zh-CN" altLang="en-US"/>
          </a:p>
        </p:txBody>
      </p:sp>
      <p:sp>
        <p:nvSpPr>
          <p:cNvPr id="4" name="Slide Number Placeholder 3"/>
          <p:cNvSpPr>
            <a:spLocks noGrp="1"/>
          </p:cNvSpPr>
          <p:nvPr>
            <p:ph type="sldNum" sz="quarter" idx="12"/>
          </p:nvPr>
        </p:nvSpPr>
        <p:spPr/>
        <p:txBody>
          <a:bodyPr/>
          <a:lstStyle/>
          <a:p>
            <a:fld id="{0C913308-F349-4B6D-A68A-DD1791B4A57B}" type="slidenum">
              <a:rPr lang="zh-CN" altLang="en-US" smtClean="0"/>
            </a:fld>
            <a:endParaRPr lang="zh-CN"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showMasterSp="0">
  <p:cSld name="内容与标题">
    <p:spTree>
      <p:nvGrpSpPr>
        <p:cNvPr id="1" name=""/>
        <p:cNvGrpSpPr/>
        <p:nvPr/>
      </p:nvGrpSpPr>
      <p:grpSpPr>
        <a:xfrm>
          <a:off x="0" y="0"/>
          <a:ext cx="0" cy="0"/>
          <a:chOff x="0" y="0"/>
          <a:chExt cx="0" cy="0"/>
        </a:xfrm>
      </p:grpSpPr>
      <p:sp>
        <p:nvSpPr>
          <p:cNvPr id="15" name="Rounded Rectangle 14"/>
          <p:cNvSpPr/>
          <p:nvPr/>
        </p:nvSpPr>
        <p:spPr>
          <a:xfrm>
            <a:off x="228600" y="228600"/>
            <a:ext cx="8695944" cy="1426464"/>
          </a:xfrm>
          <a:prstGeom prst="roundRect">
            <a:avLst>
              <a:gd name="adj" fmla="val 7136"/>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Date Placeholder 4"/>
          <p:cNvSpPr>
            <a:spLocks noGrp="1"/>
          </p:cNvSpPr>
          <p:nvPr>
            <p:ph type="dt" sz="half" idx="10"/>
          </p:nvPr>
        </p:nvSpPr>
        <p:spPr/>
        <p:txBody>
          <a:bodyPr/>
          <a:lstStyle/>
          <a:p>
            <a:fld id="{530820CF-B880-4189-942D-D702A7CBA730}" type="datetimeFigureOut">
              <a:rPr lang="zh-CN" altLang="en-US" smtClean="0"/>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0C913308-F349-4B6D-A68A-DD1791B4A57B}" type="slidenum">
              <a:rPr lang="zh-CN" altLang="en-US" smtClean="0"/>
            </a:fld>
            <a:endParaRPr lang="zh-CN" altLang="en-US"/>
          </a:p>
        </p:txBody>
      </p:sp>
      <p:sp>
        <p:nvSpPr>
          <p:cNvPr id="4" name="Text Placeholder 3"/>
          <p:cNvSpPr>
            <a:spLocks noGrp="1"/>
          </p:cNvSpPr>
          <p:nvPr>
            <p:ph type="body" sz="half" idx="2"/>
          </p:nvPr>
        </p:nvSpPr>
        <p:spPr>
          <a:xfrm>
            <a:off x="914400" y="3581400"/>
            <a:ext cx="3352800" cy="1905001"/>
          </a:xfrm>
        </p:spPr>
        <p:txBody>
          <a:bodyPr anchor="t">
            <a:normAutofit/>
          </a:bodyPr>
          <a:lstStyle>
            <a:lvl1pPr marL="0" indent="0">
              <a:spcBef>
                <a:spcPts val="0"/>
              </a:spcBef>
              <a:spcAft>
                <a:spcPts val="600"/>
              </a:spcAft>
              <a:buNone/>
              <a:defRPr sz="18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a:t>单击此处编辑母版文本样式</a:t>
            </a:r>
            <a:endParaRPr lang="zh-CN" altLang="en-US"/>
          </a:p>
        </p:txBody>
      </p:sp>
      <p:grpSp>
        <p:nvGrpSpPr>
          <p:cNvPr id="2" name="Group 23"/>
          <p:cNvGrpSpPr>
            <a:grpSpLocks noChangeAspect="1"/>
          </p:cNvGrpSpPr>
          <p:nvPr/>
        </p:nvGrpSpPr>
        <p:grpSpPr bwMode="hidden">
          <a:xfrm>
            <a:off x="211665" y="714191"/>
            <a:ext cx="8723376" cy="1331580"/>
            <a:chOff x="-3905250" y="4294188"/>
            <a:chExt cx="13011150" cy="1892300"/>
          </a:xfrm>
        </p:grpSpPr>
        <p:sp>
          <p:nvSpPr>
            <p:cNvPr id="25" name="Freeform 14"/>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ln>
          </p:spPr>
          <p:txBody>
            <a:bodyPr vert="horz" wrap="square" lIns="91440" tIns="45720" rIns="91440" bIns="45720" numCol="1" anchor="t" anchorCtr="0" compatLnSpc="1"/>
            <a:lstStyle/>
            <a:p>
              <a:endParaRPr lang="en-US"/>
            </a:p>
          </p:txBody>
        </p:sp>
        <p:sp>
          <p:nvSpPr>
            <p:cNvPr id="26" name="Freeform 18"/>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ln>
          </p:spPr>
          <p:txBody>
            <a:bodyPr vert="horz" wrap="square" lIns="91440" tIns="45720" rIns="91440" bIns="45720" numCol="1" anchor="t" anchorCtr="0" compatLnSpc="1"/>
            <a:lstStyle/>
            <a:p>
              <a:endParaRPr lang="en-US"/>
            </a:p>
          </p:txBody>
        </p:sp>
        <p:sp>
          <p:nvSpPr>
            <p:cNvPr id="27" name="Freeform 22"/>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ln>
          </p:spPr>
          <p:txBody>
            <a:bodyPr vert="horz" wrap="square" lIns="91440" tIns="45720" rIns="91440" bIns="45720" numCol="1" anchor="t" anchorCtr="0" compatLnSpc="1"/>
            <a:lstStyle/>
            <a:p>
              <a:endParaRPr lang="en-US"/>
            </a:p>
          </p:txBody>
        </p:sp>
        <p:sp>
          <p:nvSpPr>
            <p:cNvPr id="28" name="Freeform 26"/>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ln>
          </p:spPr>
          <p:txBody>
            <a:bodyPr vert="horz" wrap="square" lIns="91440" tIns="45720" rIns="91440" bIns="45720" numCol="1" anchor="t" anchorCtr="0" compatLnSpc="1"/>
            <a:lstStyle/>
            <a:p>
              <a:endParaRPr lang="en-US"/>
            </a:p>
          </p:txBody>
        </p:sp>
        <p:sp useBgFill="1">
          <p:nvSpPr>
            <p:cNvPr id="29" name="Freeform 28"/>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ln>
          </p:spPr>
          <p:txBody>
            <a:bodyPr vert="horz" wrap="square" lIns="91440" tIns="45720" rIns="91440" bIns="45720" numCol="1" anchor="t" anchorCtr="0" compatLnSpc="1"/>
            <a:lstStyle/>
            <a:p>
              <a:endParaRPr lang="en-US"/>
            </a:p>
          </p:txBody>
        </p:sp>
      </p:grpSp>
      <p:sp>
        <p:nvSpPr>
          <p:cNvPr id="22" name="Title 21"/>
          <p:cNvSpPr>
            <a:spLocks noGrp="1"/>
          </p:cNvSpPr>
          <p:nvPr>
            <p:ph type="title"/>
          </p:nvPr>
        </p:nvSpPr>
        <p:spPr>
          <a:xfrm>
            <a:off x="914400" y="2286000"/>
            <a:ext cx="3352800" cy="1252728"/>
          </a:xfrm>
        </p:spPr>
        <p:txBody>
          <a:bodyPr anchor="b">
            <a:noAutofit/>
          </a:bodyPr>
          <a:lstStyle>
            <a:lvl1pPr algn="l">
              <a:defRPr sz="3200">
                <a:solidFill>
                  <a:schemeClr val="tx2"/>
                </a:solidFill>
              </a:defRPr>
            </a:lvl1pPr>
          </a:lstStyle>
          <a:p>
            <a:r>
              <a:rPr lang="zh-CN" altLang="en-US"/>
              <a:t>单击此处编辑母版标题样式</a:t>
            </a:r>
            <a:endParaRPr lang="en-US" dirty="0"/>
          </a:p>
        </p:txBody>
      </p:sp>
      <p:sp>
        <p:nvSpPr>
          <p:cNvPr id="3" name="Content Placeholder 2"/>
          <p:cNvSpPr>
            <a:spLocks noGrp="1"/>
          </p:cNvSpPr>
          <p:nvPr>
            <p:ph idx="1"/>
          </p:nvPr>
        </p:nvSpPr>
        <p:spPr>
          <a:xfrm>
            <a:off x="4651962" y="1828800"/>
            <a:ext cx="3904076" cy="3810000"/>
          </a:xfrm>
        </p:spPr>
        <p:txBody>
          <a:bodyPr anchor="ctr"/>
          <a:lstStyle>
            <a:lvl1pPr>
              <a:buClr>
                <a:schemeClr val="bg1"/>
              </a:buClr>
              <a:defRPr sz="2200">
                <a:solidFill>
                  <a:schemeClr val="tx2"/>
                </a:solidFill>
              </a:defRPr>
            </a:lvl1pPr>
            <a:lvl2pPr>
              <a:buClr>
                <a:schemeClr val="bg1"/>
              </a:buClr>
              <a:defRPr sz="2000">
                <a:solidFill>
                  <a:schemeClr val="tx2"/>
                </a:solidFill>
              </a:defRPr>
            </a:lvl2pPr>
            <a:lvl3pPr>
              <a:buClr>
                <a:schemeClr val="bg1"/>
              </a:buClr>
              <a:defRPr sz="1800">
                <a:solidFill>
                  <a:schemeClr val="tx2"/>
                </a:solidFill>
              </a:defRPr>
            </a:lvl3pPr>
            <a:lvl4pPr>
              <a:buClr>
                <a:schemeClr val="bg1"/>
              </a:buClr>
              <a:defRPr sz="1600">
                <a:solidFill>
                  <a:schemeClr val="tx2"/>
                </a:solidFill>
              </a:defRPr>
            </a:lvl4pPr>
            <a:lvl5pPr>
              <a:buClr>
                <a:schemeClr val="bg1"/>
              </a:buClr>
              <a:defRPr sz="1600">
                <a:solidFill>
                  <a:schemeClr val="tx2"/>
                </a:solidFill>
              </a:defRPr>
            </a:lvl5pPr>
            <a:lvl6pPr>
              <a:defRPr sz="2000"/>
            </a:lvl6pPr>
            <a:lvl7pPr>
              <a:defRPr sz="2000"/>
            </a:lvl7pPr>
            <a:lvl8pPr>
              <a:defRPr sz="2000"/>
            </a:lvl8pPr>
            <a:lvl9pPr>
              <a:defRPr sz="2000"/>
            </a:lvl9p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showMasterSp="0">
  <p:cSld name="图片与标题">
    <p:spTree>
      <p:nvGrpSpPr>
        <p:cNvPr id="1" name=""/>
        <p:cNvGrpSpPr/>
        <p:nvPr/>
      </p:nvGrpSpPr>
      <p:grpSpPr>
        <a:xfrm>
          <a:off x="0" y="0"/>
          <a:ext cx="0" cy="0"/>
          <a:chOff x="0" y="0"/>
          <a:chExt cx="0" cy="0"/>
        </a:xfrm>
      </p:grpSpPr>
      <p:sp>
        <p:nvSpPr>
          <p:cNvPr id="15" name="Rounded Rectangle 14"/>
          <p:cNvSpPr/>
          <p:nvPr/>
        </p:nvSpPr>
        <p:spPr>
          <a:xfrm>
            <a:off x="228600" y="228600"/>
            <a:ext cx="8695944" cy="6035040"/>
          </a:xfrm>
          <a:prstGeom prst="roundRect">
            <a:avLst>
              <a:gd name="adj" fmla="val 1272"/>
            </a:avLst>
          </a:prstGeom>
          <a:gradFill>
            <a:gsLst>
              <a:gs pos="0">
                <a:schemeClr val="accent1">
                  <a:lumMod val="75000"/>
                </a:schemeClr>
              </a:gs>
              <a:gs pos="10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9" name="Group 8"/>
          <p:cNvGrpSpPr>
            <a:grpSpLocks noChangeAspect="1"/>
          </p:cNvGrpSpPr>
          <p:nvPr/>
        </p:nvGrpSpPr>
        <p:grpSpPr bwMode="hidden">
          <a:xfrm>
            <a:off x="211665" y="5353963"/>
            <a:ext cx="8723376" cy="1331580"/>
            <a:chOff x="-3905250" y="4294188"/>
            <a:chExt cx="13011150" cy="1892300"/>
          </a:xfrm>
        </p:grpSpPr>
        <p:sp>
          <p:nvSpPr>
            <p:cNvPr id="10" name="Freeform 14"/>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ln>
          </p:spPr>
          <p:txBody>
            <a:bodyPr vert="horz" wrap="square" lIns="91440" tIns="45720" rIns="91440" bIns="45720" numCol="1" anchor="t" anchorCtr="0" compatLnSpc="1"/>
            <a:lstStyle/>
            <a:p>
              <a:endParaRPr lang="en-US"/>
            </a:p>
          </p:txBody>
        </p:sp>
        <p:sp>
          <p:nvSpPr>
            <p:cNvPr id="11" name="Freeform 18"/>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ln>
          </p:spPr>
          <p:txBody>
            <a:bodyPr vert="horz" wrap="square" lIns="91440" tIns="45720" rIns="91440" bIns="45720" numCol="1" anchor="t" anchorCtr="0" compatLnSpc="1"/>
            <a:lstStyle/>
            <a:p>
              <a:endParaRPr lang="en-US"/>
            </a:p>
          </p:txBody>
        </p:sp>
        <p:sp>
          <p:nvSpPr>
            <p:cNvPr id="12" name="Freeform 22"/>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ln>
          </p:spPr>
          <p:txBody>
            <a:bodyPr vert="horz" wrap="square" lIns="91440" tIns="45720" rIns="91440" bIns="45720" numCol="1" anchor="t" anchorCtr="0" compatLnSpc="1"/>
            <a:lstStyle/>
            <a:p>
              <a:endParaRPr lang="en-US"/>
            </a:p>
          </p:txBody>
        </p:sp>
        <p:sp>
          <p:nvSpPr>
            <p:cNvPr id="13" name="Freeform 26"/>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ln>
          </p:spPr>
          <p:txBody>
            <a:bodyPr vert="horz" wrap="square" lIns="91440" tIns="45720" rIns="91440" bIns="45720" numCol="1" anchor="t" anchorCtr="0" compatLnSpc="1"/>
            <a:lstStyle/>
            <a:p>
              <a:endParaRPr lang="en-US"/>
            </a:p>
          </p:txBody>
        </p:sp>
        <p:sp useBgFill="1">
          <p:nvSpPr>
            <p:cNvPr id="14" name="Freeform 10"/>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ln>
          </p:spPr>
          <p:txBody>
            <a:bodyPr vert="horz" wrap="square" lIns="91440" tIns="45720" rIns="91440" bIns="45720" numCol="1" anchor="t" anchorCtr="0" compatLnSpc="1"/>
            <a:lstStyle/>
            <a:p>
              <a:endParaRPr lang="en-US"/>
            </a:p>
          </p:txBody>
        </p:sp>
      </p:grpSp>
      <p:sp>
        <p:nvSpPr>
          <p:cNvPr id="2" name="Title 1"/>
          <p:cNvSpPr>
            <a:spLocks noGrp="1"/>
          </p:cNvSpPr>
          <p:nvPr>
            <p:ph type="title"/>
          </p:nvPr>
        </p:nvSpPr>
        <p:spPr>
          <a:xfrm>
            <a:off x="4874155" y="338667"/>
            <a:ext cx="3812645" cy="2429934"/>
          </a:xfrm>
        </p:spPr>
        <p:txBody>
          <a:bodyPr anchor="b">
            <a:normAutofit/>
          </a:bodyPr>
          <a:lstStyle>
            <a:lvl1pPr algn="l">
              <a:defRPr sz="2800" b="0">
                <a:solidFill>
                  <a:srgbClr val="FFFFFF"/>
                </a:solidFill>
              </a:defRPr>
            </a:lvl1pPr>
          </a:lstStyle>
          <a:p>
            <a:r>
              <a:rPr lang="zh-CN" altLang="en-US"/>
              <a:t>单击此处编辑母版标题样式</a:t>
            </a:r>
            <a:endParaRPr lang="en-US" dirty="0"/>
          </a:p>
        </p:txBody>
      </p:sp>
      <p:sp>
        <p:nvSpPr>
          <p:cNvPr id="4" name="Text Placeholder 3"/>
          <p:cNvSpPr>
            <a:spLocks noGrp="1"/>
          </p:cNvSpPr>
          <p:nvPr>
            <p:ph type="body" sz="half" idx="2"/>
          </p:nvPr>
        </p:nvSpPr>
        <p:spPr>
          <a:xfrm>
            <a:off x="4868333" y="2785533"/>
            <a:ext cx="3818467" cy="2421467"/>
          </a:xfrm>
        </p:spPr>
        <p:txBody>
          <a:bodyPr>
            <a:normAutofit/>
          </a:bodyPr>
          <a:lstStyle>
            <a:lvl1pPr marL="0" indent="0">
              <a:buNone/>
              <a:defRPr sz="18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a:t>单击此处编辑母版文本样式</a:t>
            </a:r>
            <a:endParaRPr lang="zh-CN" altLang="en-US"/>
          </a:p>
        </p:txBody>
      </p:sp>
      <p:sp>
        <p:nvSpPr>
          <p:cNvPr id="5" name="Date Placeholder 4"/>
          <p:cNvSpPr>
            <a:spLocks noGrp="1"/>
          </p:cNvSpPr>
          <p:nvPr>
            <p:ph type="dt" sz="half" idx="10"/>
          </p:nvPr>
        </p:nvSpPr>
        <p:spPr/>
        <p:txBody>
          <a:bodyPr/>
          <a:lstStyle/>
          <a:p>
            <a:fld id="{530820CF-B880-4189-942D-D702A7CBA730}" type="datetimeFigureOut">
              <a:rPr lang="zh-CN" altLang="en-US" smtClean="0"/>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0C913308-F349-4B6D-A68A-DD1791B4A57B}" type="slidenum">
              <a:rPr lang="zh-CN" altLang="en-US" smtClean="0"/>
            </a:fld>
            <a:endParaRPr lang="zh-CN" altLang="en-US"/>
          </a:p>
        </p:txBody>
      </p:sp>
      <p:sp>
        <p:nvSpPr>
          <p:cNvPr id="3" name="Picture Placeholder 2"/>
          <p:cNvSpPr>
            <a:spLocks noGrp="1"/>
          </p:cNvSpPr>
          <p:nvPr>
            <p:ph type="pic" idx="1"/>
          </p:nvPr>
        </p:nvSpPr>
        <p:spPr>
          <a:xfrm>
            <a:off x="838200" y="1371600"/>
            <a:ext cx="3566160" cy="2926080"/>
          </a:xfrm>
          <a:prstGeom prst="roundRect">
            <a:avLst>
              <a:gd name="adj" fmla="val 3924"/>
            </a:avLst>
          </a:prstGeom>
          <a:solidFill>
            <a:schemeClr val="accent1"/>
          </a:solidFill>
          <a:ln>
            <a:noFill/>
          </a:ln>
          <a:effectLst>
            <a:reflection blurRad="12700" stA="30000" endPos="30000" dist="5000" dir="5400000" sy="-100000" algn="bl" rotWithShape="0"/>
          </a:effectLst>
          <a:scene3d>
            <a:camera prst="perspectiveContrastingLeftFacing" fov="600000">
              <a:rot lat="240000" lon="19799999" rev="0"/>
            </a:camera>
            <a:lightRig rig="threePt" dir="t">
              <a:rot lat="0" lon="0" rev="2700000"/>
            </a:lightRig>
          </a:scene3d>
          <a:sp3d>
            <a:bevelT w="44450" h="31750"/>
          </a:sp3d>
        </p:spPr>
        <p:txBody>
          <a:bodyPr/>
          <a:lstStyle>
            <a:lvl1pPr marL="0" indent="0" algn="ctr">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zh-CN" altLang="en-US"/>
              <a:t>单击图标添加图片</a:t>
            </a:r>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2" Type="http://schemas.openxmlformats.org/officeDocument/2006/relationships/theme" Target="../theme/theme1.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4" name="Rounded Rectangle 13"/>
          <p:cNvSpPr/>
          <p:nvPr/>
        </p:nvSpPr>
        <p:spPr>
          <a:xfrm>
            <a:off x="228600" y="228600"/>
            <a:ext cx="8695944" cy="2468880"/>
          </a:xfrm>
          <a:prstGeom prst="roundRect">
            <a:avLst>
              <a:gd name="adj" fmla="val 3362"/>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8" name="Group 15"/>
          <p:cNvGrpSpPr>
            <a:grpSpLocks noChangeAspect="1"/>
          </p:cNvGrpSpPr>
          <p:nvPr/>
        </p:nvGrpSpPr>
        <p:grpSpPr bwMode="hidden">
          <a:xfrm>
            <a:off x="211665" y="1679429"/>
            <a:ext cx="8723376" cy="1329874"/>
            <a:chOff x="-3905251" y="4294188"/>
            <a:chExt cx="13027839" cy="1892300"/>
          </a:xfrm>
        </p:grpSpPr>
        <p:sp>
          <p:nvSpPr>
            <p:cNvPr id="17" name="Freeform 14"/>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ln>
          </p:spPr>
          <p:txBody>
            <a:bodyPr vert="horz" wrap="square" lIns="91440" tIns="45720" rIns="91440" bIns="45720" numCol="1" anchor="t" anchorCtr="0" compatLnSpc="1"/>
            <a:lstStyle/>
            <a:p>
              <a:endParaRPr lang="en-US"/>
            </a:p>
          </p:txBody>
        </p:sp>
        <p:sp>
          <p:nvSpPr>
            <p:cNvPr id="18" name="Freeform 18"/>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ln>
          </p:spPr>
          <p:txBody>
            <a:bodyPr vert="horz" wrap="square" lIns="91440" tIns="45720" rIns="91440" bIns="45720" numCol="1" anchor="t" anchorCtr="0" compatLnSpc="1"/>
            <a:lstStyle/>
            <a:p>
              <a:endParaRPr lang="en-US"/>
            </a:p>
          </p:txBody>
        </p:sp>
        <p:sp>
          <p:nvSpPr>
            <p:cNvPr id="19" name="Freeform 22"/>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ln>
          </p:spPr>
          <p:txBody>
            <a:bodyPr vert="horz" wrap="square" lIns="91440" tIns="45720" rIns="91440" bIns="45720" numCol="1" anchor="t" anchorCtr="0" compatLnSpc="1"/>
            <a:lstStyle/>
            <a:p>
              <a:endParaRPr lang="en-US"/>
            </a:p>
          </p:txBody>
        </p:sp>
        <p:sp>
          <p:nvSpPr>
            <p:cNvPr id="20" name="Freeform 26"/>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ln>
          </p:spPr>
          <p:txBody>
            <a:bodyPr vert="horz" wrap="square" lIns="91440" tIns="45720" rIns="91440" bIns="45720" numCol="1" anchor="t" anchorCtr="0" compatLnSpc="1"/>
            <a:lstStyle/>
            <a:p>
              <a:endParaRPr lang="en-US"/>
            </a:p>
          </p:txBody>
        </p:sp>
        <p:sp useBgFill="1">
          <p:nvSpPr>
            <p:cNvPr id="21" name="Freeform 10"/>
            <p:cNvSpPr/>
            <p:nvPr/>
          </p:nvSpPr>
          <p:spPr bwMode="hidden">
            <a:xfrm>
              <a:off x="-3905251" y="4294188"/>
              <a:ext cx="13027839"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ln>
          </p:spPr>
          <p:txBody>
            <a:bodyPr vert="horz" wrap="square" lIns="91440" tIns="45720" rIns="91440" bIns="45720" numCol="1" anchor="t" anchorCtr="0" compatLnSpc="1"/>
            <a:lstStyle/>
            <a:p>
              <a:endParaRPr lang="en-US"/>
            </a:p>
          </p:txBody>
        </p:sp>
      </p:grpSp>
      <p:sp>
        <p:nvSpPr>
          <p:cNvPr id="2" name="Title Placeholder 1"/>
          <p:cNvSpPr>
            <a:spLocks noGrp="1"/>
          </p:cNvSpPr>
          <p:nvPr>
            <p:ph type="title"/>
          </p:nvPr>
        </p:nvSpPr>
        <p:spPr>
          <a:xfrm>
            <a:off x="457200" y="338328"/>
            <a:ext cx="8229600" cy="1252728"/>
          </a:xfrm>
          <a:prstGeom prst="rect">
            <a:avLst/>
          </a:prstGeom>
        </p:spPr>
        <p:txBody>
          <a:bodyPr vert="horz" lIns="91440" tIns="45720" rIns="91440" bIns="45720" rtlCol="0" anchor="ctr">
            <a:normAutofit/>
          </a:bodyPr>
          <a:lstStyle/>
          <a:p>
            <a:r>
              <a:rPr lang="zh-CN" altLang="en-US"/>
              <a:t>单击此处编辑母版标题样式</a:t>
            </a:r>
            <a:endParaRPr lang="en-US" dirty="0"/>
          </a:p>
        </p:txBody>
      </p:sp>
      <p:sp>
        <p:nvSpPr>
          <p:cNvPr id="4" name="Date Placeholder 3"/>
          <p:cNvSpPr>
            <a:spLocks noGrp="1"/>
          </p:cNvSpPr>
          <p:nvPr>
            <p:ph type="dt" sz="half" idx="2"/>
          </p:nvPr>
        </p:nvSpPr>
        <p:spPr>
          <a:xfrm>
            <a:off x="5163672" y="6250164"/>
            <a:ext cx="3786690" cy="365125"/>
          </a:xfrm>
          <a:prstGeom prst="rect">
            <a:avLst/>
          </a:prstGeom>
        </p:spPr>
        <p:txBody>
          <a:bodyPr vert="horz" lIns="91440" tIns="45720" rIns="91440" bIns="45720" rtlCol="0" anchor="ctr"/>
          <a:lstStyle>
            <a:lvl1pPr algn="r">
              <a:defRPr sz="1000">
                <a:solidFill>
                  <a:schemeClr val="tx2"/>
                </a:solidFill>
              </a:defRPr>
            </a:lvl1pPr>
          </a:lstStyle>
          <a:p>
            <a:fld id="{530820CF-B880-4189-942D-D702A7CBA730}" type="datetimeFigureOut">
              <a:rPr lang="zh-CN" altLang="en-US" smtClean="0"/>
            </a:fld>
            <a:endParaRPr lang="zh-CN" altLang="en-US"/>
          </a:p>
        </p:txBody>
      </p:sp>
      <p:sp>
        <p:nvSpPr>
          <p:cNvPr id="5" name="Footer Placeholder 4"/>
          <p:cNvSpPr>
            <a:spLocks noGrp="1"/>
          </p:cNvSpPr>
          <p:nvPr>
            <p:ph type="ftr" sz="quarter" idx="3"/>
          </p:nvPr>
        </p:nvSpPr>
        <p:spPr>
          <a:xfrm>
            <a:off x="193638" y="6250164"/>
            <a:ext cx="3786691" cy="365125"/>
          </a:xfrm>
          <a:prstGeom prst="rect">
            <a:avLst/>
          </a:prstGeom>
        </p:spPr>
        <p:txBody>
          <a:bodyPr vert="horz" lIns="91440" tIns="45720" rIns="91440" bIns="45720" rtlCol="0" anchor="ctr"/>
          <a:lstStyle>
            <a:lvl1pPr algn="l">
              <a:defRPr sz="1000">
                <a:solidFill>
                  <a:schemeClr val="tx2"/>
                </a:solidFill>
              </a:defRPr>
            </a:lvl1pPr>
          </a:lstStyle>
          <a:p>
            <a:endParaRPr lang="zh-CN" altLang="en-US"/>
          </a:p>
        </p:txBody>
      </p:sp>
      <p:sp>
        <p:nvSpPr>
          <p:cNvPr id="6" name="Slide Number Placeholder 5"/>
          <p:cNvSpPr>
            <a:spLocks noGrp="1"/>
          </p:cNvSpPr>
          <p:nvPr>
            <p:ph type="sldNum" sz="quarter" idx="4"/>
          </p:nvPr>
        </p:nvSpPr>
        <p:spPr>
          <a:xfrm>
            <a:off x="3991088" y="6250163"/>
            <a:ext cx="1161826" cy="365125"/>
          </a:xfrm>
          <a:prstGeom prst="rect">
            <a:avLst/>
          </a:prstGeom>
        </p:spPr>
        <p:txBody>
          <a:bodyPr vert="horz" lIns="91440" tIns="45720" rIns="91440" bIns="45720" rtlCol="0" anchor="ctr"/>
          <a:lstStyle>
            <a:lvl1pPr algn="ctr">
              <a:defRPr sz="1000">
                <a:solidFill>
                  <a:schemeClr val="tx2"/>
                </a:solidFill>
              </a:defRPr>
            </a:lvl1pPr>
          </a:lstStyle>
          <a:p>
            <a:fld id="{0C913308-F349-4B6D-A68A-DD1791B4A57B}" type="slidenum">
              <a:rPr lang="zh-CN" altLang="en-US" smtClean="0"/>
            </a:fld>
            <a:endParaRPr lang="zh-CN" altLang="en-US"/>
          </a:p>
        </p:txBody>
      </p:sp>
      <p:sp>
        <p:nvSpPr>
          <p:cNvPr id="3" name="Text Placeholder 2"/>
          <p:cNvSpPr>
            <a:spLocks noGrp="1"/>
          </p:cNvSpPr>
          <p:nvPr>
            <p:ph type="body" idx="1"/>
          </p:nvPr>
        </p:nvSpPr>
        <p:spPr>
          <a:xfrm>
            <a:off x="872067" y="2675467"/>
            <a:ext cx="7408333" cy="3450696"/>
          </a:xfrm>
          <a:prstGeom prst="rect">
            <a:avLst/>
          </a:prstGeom>
        </p:spPr>
        <p:txBody>
          <a:bodyPr vert="horz" lIns="91440" tIns="45720" rIns="91440" bIns="45720" rtlCol="0">
            <a:normAutofit/>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4320" indent="-274320" algn="l" defTabSz="914400" rtl="0" eaLnBrk="1" latinLnBrk="0" hangingPunct="1">
        <a:spcBef>
          <a:spcPct val="20000"/>
        </a:spcBef>
        <a:buClr>
          <a:schemeClr val="accent1"/>
        </a:buClr>
        <a:buSzPct val="100000"/>
        <a:buFont typeface="Symbol" panose="05050102010706020507" pitchFamily="18" charset="2"/>
        <a:buChar char=""/>
        <a:defRPr sz="2400" kern="1200">
          <a:solidFill>
            <a:schemeClr val="tx2"/>
          </a:solidFill>
          <a:latin typeface="+mn-lt"/>
          <a:ea typeface="+mn-ea"/>
          <a:cs typeface="+mn-cs"/>
        </a:defRPr>
      </a:lvl1pPr>
      <a:lvl2pPr marL="576580" indent="-274320" algn="l" defTabSz="914400" rtl="0" eaLnBrk="1" latinLnBrk="0" hangingPunct="1">
        <a:spcBef>
          <a:spcPct val="20000"/>
        </a:spcBef>
        <a:buClr>
          <a:schemeClr val="accent1"/>
        </a:buClr>
        <a:buSzPct val="100000"/>
        <a:buFont typeface="Symbol" panose="05050102010706020507" pitchFamily="18" charset="2"/>
        <a:buChar char=""/>
        <a:defRPr sz="2200" kern="1200">
          <a:solidFill>
            <a:schemeClr val="tx2"/>
          </a:solidFill>
          <a:latin typeface="+mn-lt"/>
          <a:ea typeface="+mn-ea"/>
          <a:cs typeface="+mn-cs"/>
        </a:defRPr>
      </a:lvl2pPr>
      <a:lvl3pPr marL="855980" indent="-228600" algn="l" defTabSz="914400" rtl="0" eaLnBrk="1" latinLnBrk="0" hangingPunct="1">
        <a:spcBef>
          <a:spcPct val="20000"/>
        </a:spcBef>
        <a:buClr>
          <a:schemeClr val="accent1"/>
        </a:buClr>
        <a:buSzPct val="100000"/>
        <a:buFont typeface="Symbol" panose="05050102010706020507"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anose="05050102010706020507"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anose="05050102010706020507"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5"/>
        </a:spcBef>
        <a:buClr>
          <a:schemeClr val="accent1"/>
        </a:buClr>
        <a:buFont typeface="Symbol" panose="05050102010706020507"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5"/>
        </a:spcBef>
        <a:buClr>
          <a:schemeClr val="accent1"/>
        </a:buClr>
        <a:buFont typeface="Symbol" panose="05050102010706020507"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5"/>
        </a:spcBef>
        <a:buClr>
          <a:schemeClr val="accent1"/>
        </a:buClr>
        <a:buFont typeface="Symbol" panose="05050102010706020507"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5"/>
        </a:spcBef>
        <a:buClr>
          <a:schemeClr val="accent1"/>
        </a:buClr>
        <a:buFont typeface="Symbol" panose="05050102010706020507" pitchFamily="18" charset="2"/>
        <a:buChar char="*"/>
        <a:defRPr sz="14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2.png"/></Relationships>
</file>

<file path=ppt/slides/_rels/slide5.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3.png"/></Relationships>
</file>

<file path=ppt/slides/_rels/slide6.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4.png"/></Relationships>
</file>

<file path=ppt/slides/_rels/slide7.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5.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ctrTitle"/>
          </p:nvPr>
        </p:nvSpPr>
        <p:spPr/>
        <p:txBody>
          <a:bodyPr/>
          <a:lstStyle/>
          <a:p>
            <a:r>
              <a:rPr lang="zh-CN" altLang="en-US" dirty="0"/>
              <a:t>素质综合测评系统使用指南</a:t>
            </a:r>
            <a:br>
              <a:rPr lang="en-US" altLang="zh-CN" dirty="0"/>
            </a:br>
            <a:r>
              <a:rPr lang="zh-CN" altLang="en-US" dirty="0"/>
              <a:t>（学生版）</a:t>
            </a:r>
            <a:endParaRPr lang="zh-CN" altLang="en-US" dirty="0"/>
          </a:p>
        </p:txBody>
      </p:sp>
      <p:sp>
        <p:nvSpPr>
          <p:cNvPr id="3" name="副标题 2"/>
          <p:cNvSpPr>
            <a:spLocks noGrp="1"/>
          </p:cNvSpPr>
          <p:nvPr>
            <p:ph type="subTitle" idx="1"/>
          </p:nvPr>
        </p:nvSpPr>
        <p:spPr/>
        <p:txBody>
          <a:bodyPr/>
          <a:lstStyle/>
          <a:p>
            <a:endParaRPr lang="en-US" altLang="zh-CN" dirty="0"/>
          </a:p>
          <a:p>
            <a:r>
              <a:rPr lang="en-US" altLang="zh-CN" smtClean="0"/>
              <a:t>2025</a:t>
            </a:r>
            <a:r>
              <a:rPr lang="zh-CN" altLang="en-US" smtClean="0"/>
              <a:t>年</a:t>
            </a:r>
            <a:r>
              <a:rPr lang="en-US" altLang="zh-CN" dirty="0"/>
              <a:t>9</a:t>
            </a:r>
            <a:r>
              <a:rPr lang="zh-CN" altLang="en-US" dirty="0"/>
              <a:t>月</a:t>
            </a:r>
            <a:endParaRPr lang="zh-CN" altLang="en-US"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a:xfrm>
            <a:off x="872067" y="2348880"/>
            <a:ext cx="7408333" cy="4032448"/>
          </a:xfrm>
        </p:spPr>
        <p:txBody>
          <a:bodyPr>
            <a:normAutofit fontScale="92500" lnSpcReduction="10000"/>
          </a:bodyPr>
          <a:lstStyle/>
          <a:p>
            <a:pPr marL="0" indent="0">
              <a:lnSpc>
                <a:spcPct val="120000"/>
              </a:lnSpc>
              <a:buNone/>
            </a:pPr>
            <a:r>
              <a:rPr lang="zh-CN" altLang="en-US" dirty="0"/>
              <a:t>         亲爱的同学，为了进一步提升学校育人的规范化和信息化水平，提升工作效率，做好评奖评优的基础工作，学工部管理办联合计算中心开发了素质综合测评填报系统。</a:t>
            </a:r>
            <a:endParaRPr lang="en-US" altLang="zh-CN" dirty="0"/>
          </a:p>
          <a:p>
            <a:pPr marL="0" indent="0">
              <a:buNone/>
            </a:pPr>
            <a:r>
              <a:rPr lang="en-US" altLang="zh-CN" dirty="0"/>
              <a:t>          </a:t>
            </a:r>
            <a:r>
              <a:rPr lang="zh-CN" altLang="en-US" dirty="0"/>
              <a:t>填报系统能够实现同学们年度总结的的网上填报与管理，并在学校和学院层面实现信息共享和档案电子化留存。帮助同学们更好的对自己的学习生活进行总结和规划。</a:t>
            </a:r>
            <a:endParaRPr lang="en-US" altLang="zh-CN" dirty="0"/>
          </a:p>
          <a:p>
            <a:pPr marL="0" indent="0">
              <a:lnSpc>
                <a:spcPct val="120000"/>
              </a:lnSpc>
              <a:buNone/>
            </a:pPr>
            <a:r>
              <a:rPr lang="zh-CN" altLang="en-US" dirty="0"/>
              <a:t>          信息系统的开发是一个长期的工作，这是学校第一次通过信息化系统进行素质综合测评的管理，难免会有操作不够人性化的地方，希望同学们在使用的过程中多提建议和意见，让我们一起共同为推进北大的信息化建设而努力！</a:t>
            </a:r>
            <a:endParaRPr lang="en-US" altLang="zh-CN" dirty="0"/>
          </a:p>
        </p:txBody>
      </p:sp>
      <p:sp>
        <p:nvSpPr>
          <p:cNvPr id="3" name="标题 2"/>
          <p:cNvSpPr>
            <a:spLocks noGrp="1"/>
          </p:cNvSpPr>
          <p:nvPr>
            <p:ph type="title"/>
          </p:nvPr>
        </p:nvSpPr>
        <p:spPr/>
        <p:txBody>
          <a:bodyPr/>
          <a:lstStyle/>
          <a:p>
            <a:r>
              <a:rPr lang="zh-CN" altLang="en-US" dirty="0"/>
              <a:t>前言</a:t>
            </a:r>
            <a:endParaRPr lang="zh-CN" altLang="en-US"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a:xfrm>
            <a:off x="872067" y="3218664"/>
            <a:ext cx="7408333" cy="3450696"/>
          </a:xfrm>
        </p:spPr>
        <p:txBody>
          <a:bodyPr/>
          <a:lstStyle/>
          <a:p>
            <a:r>
              <a:rPr lang="zh-CN" altLang="en-US" dirty="0"/>
              <a:t>考虑到系统的稳定和兼容性问题，请各位同学使用</a:t>
            </a:r>
            <a:r>
              <a:rPr lang="en-US" altLang="zh-CN" dirty="0"/>
              <a:t>chrome</a:t>
            </a:r>
            <a:r>
              <a:rPr lang="zh-CN" altLang="en-US" dirty="0"/>
              <a:t>浏览器或</a:t>
            </a:r>
            <a:r>
              <a:rPr lang="en-US" altLang="zh-CN" dirty="0" err="1"/>
              <a:t>firefox</a:t>
            </a:r>
            <a:r>
              <a:rPr lang="zh-CN" altLang="en-US" dirty="0"/>
              <a:t>浏览器，</a:t>
            </a:r>
            <a:r>
              <a:rPr lang="zh-CN" altLang="en-US" dirty="0">
                <a:solidFill>
                  <a:srgbClr val="C00000"/>
                </a:solidFill>
              </a:rPr>
              <a:t>不要使用</a:t>
            </a:r>
            <a:r>
              <a:rPr lang="en-US" altLang="zh-CN" dirty="0"/>
              <a:t>IE</a:t>
            </a:r>
            <a:r>
              <a:rPr lang="zh-CN" altLang="en-US" dirty="0"/>
              <a:t>浏览器（包括</a:t>
            </a:r>
            <a:r>
              <a:rPr lang="en-US" altLang="zh-CN" dirty="0"/>
              <a:t>360</a:t>
            </a:r>
            <a:r>
              <a:rPr lang="zh-CN" altLang="en-US" dirty="0"/>
              <a:t>浏览器，遨游浏览器等</a:t>
            </a:r>
            <a:r>
              <a:rPr lang="en-US" altLang="zh-CN" dirty="0"/>
              <a:t>IE</a:t>
            </a:r>
            <a:r>
              <a:rPr lang="zh-CN" altLang="en-US" dirty="0"/>
              <a:t>内核浏览器）</a:t>
            </a:r>
            <a:r>
              <a:rPr lang="en-US" altLang="zh-CN" dirty="0"/>
              <a:t>!</a:t>
            </a:r>
            <a:endParaRPr lang="en-US" altLang="zh-CN" dirty="0"/>
          </a:p>
          <a:p>
            <a:endParaRPr lang="en-US" altLang="zh-CN" dirty="0"/>
          </a:p>
          <a:p>
            <a:endParaRPr lang="en-US" altLang="zh-CN" dirty="0"/>
          </a:p>
        </p:txBody>
      </p:sp>
      <p:sp>
        <p:nvSpPr>
          <p:cNvPr id="3" name="标题 2"/>
          <p:cNvSpPr>
            <a:spLocks noGrp="1"/>
          </p:cNvSpPr>
          <p:nvPr>
            <p:ph type="title"/>
          </p:nvPr>
        </p:nvSpPr>
        <p:spPr/>
        <p:txBody>
          <a:bodyPr/>
          <a:lstStyle/>
          <a:p>
            <a:r>
              <a:rPr lang="zh-CN" altLang="en-US" dirty="0"/>
              <a:t>重要提示</a:t>
            </a:r>
            <a:endParaRPr lang="zh-CN" altLang="en-US"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a:xfrm>
            <a:off x="889537" y="1844824"/>
            <a:ext cx="7408333" cy="3450696"/>
          </a:xfrm>
        </p:spPr>
        <p:txBody>
          <a:bodyPr/>
          <a:lstStyle/>
          <a:p>
            <a:r>
              <a:rPr lang="zh-CN" altLang="en-US" dirty="0"/>
              <a:t>登录校内门户</a:t>
            </a:r>
            <a:endParaRPr lang="en-US" altLang="zh-CN" dirty="0"/>
          </a:p>
          <a:p>
            <a:r>
              <a:rPr lang="zh-CN" altLang="en-US" dirty="0"/>
              <a:t>在菜单中选择：办事大厅</a:t>
            </a:r>
            <a:r>
              <a:rPr lang="en-US" altLang="zh-CN" dirty="0"/>
              <a:t>-&gt;</a:t>
            </a:r>
            <a:r>
              <a:rPr lang="zh-CN" altLang="en-US" dirty="0"/>
              <a:t>学工部业务 </a:t>
            </a:r>
            <a:endParaRPr lang="en-US" altLang="zh-CN" dirty="0"/>
          </a:p>
          <a:p>
            <a:endParaRPr lang="en-US" altLang="zh-CN" dirty="0"/>
          </a:p>
        </p:txBody>
      </p:sp>
      <p:sp>
        <p:nvSpPr>
          <p:cNvPr id="3" name="标题 2"/>
          <p:cNvSpPr>
            <a:spLocks noGrp="1"/>
          </p:cNvSpPr>
          <p:nvPr>
            <p:ph type="title"/>
          </p:nvPr>
        </p:nvSpPr>
        <p:spPr/>
        <p:txBody>
          <a:bodyPr/>
          <a:lstStyle/>
          <a:p>
            <a:r>
              <a:rPr lang="zh-CN" altLang="en-US" dirty="0"/>
              <a:t>进入系统</a:t>
            </a:r>
            <a:endParaRPr lang="zh-CN" altLang="en-US" dirty="0"/>
          </a:p>
        </p:txBody>
      </p:sp>
      <p:pic>
        <p:nvPicPr>
          <p:cNvPr id="5" name="图片 4"/>
          <p:cNvPicPr>
            <a:picLocks noChangeAspect="1"/>
          </p:cNvPicPr>
          <p:nvPr/>
        </p:nvPicPr>
        <p:blipFill>
          <a:blip r:embed="rId1">
            <a:extLst>
              <a:ext uri="{28A0092B-C50C-407E-A947-70E740481C1C}">
                <a14:useLocalDpi xmlns:a14="http://schemas.microsoft.com/office/drawing/2010/main" val="0"/>
              </a:ext>
            </a:extLst>
          </a:blip>
          <a:stretch>
            <a:fillRect/>
          </a:stretch>
        </p:blipFill>
        <p:spPr>
          <a:xfrm>
            <a:off x="-19376" y="2823223"/>
            <a:ext cx="9185676" cy="4034777"/>
          </a:xfrm>
          <a:prstGeom prst="rect">
            <a:avLst/>
          </a:prstGeom>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a:xfrm>
            <a:off x="872067" y="2204864"/>
            <a:ext cx="7408333" cy="3921299"/>
          </a:xfrm>
        </p:spPr>
        <p:txBody>
          <a:bodyPr/>
          <a:lstStyle/>
          <a:p>
            <a:r>
              <a:rPr lang="zh-CN" altLang="en-US" dirty="0"/>
              <a:t>看到“奖励奖学金”模块</a:t>
            </a:r>
            <a:endParaRPr lang="en-US" altLang="zh-CN" dirty="0"/>
          </a:p>
          <a:p>
            <a:r>
              <a:rPr lang="zh-CN" altLang="en-US" dirty="0"/>
              <a:t>点击素质测评即可</a:t>
            </a:r>
            <a:endParaRPr lang="en-US" altLang="zh-CN" dirty="0"/>
          </a:p>
        </p:txBody>
      </p:sp>
      <p:sp>
        <p:nvSpPr>
          <p:cNvPr id="3" name="标题 2"/>
          <p:cNvSpPr>
            <a:spLocks noGrp="1"/>
          </p:cNvSpPr>
          <p:nvPr>
            <p:ph type="title"/>
          </p:nvPr>
        </p:nvSpPr>
        <p:spPr/>
        <p:txBody>
          <a:bodyPr/>
          <a:lstStyle/>
          <a:p>
            <a:r>
              <a:rPr lang="zh-CN" altLang="en-US" dirty="0"/>
              <a:t>进入系统</a:t>
            </a:r>
            <a:endParaRPr lang="zh-CN" altLang="en-US" dirty="0"/>
          </a:p>
        </p:txBody>
      </p:sp>
      <p:pic>
        <p:nvPicPr>
          <p:cNvPr id="4" name="图片 3"/>
          <p:cNvPicPr>
            <a:picLocks noChangeAspect="1"/>
          </p:cNvPicPr>
          <p:nvPr/>
        </p:nvPicPr>
        <p:blipFill>
          <a:blip r:embed="rId1">
            <a:extLst>
              <a:ext uri="{28A0092B-C50C-407E-A947-70E740481C1C}">
                <a14:useLocalDpi xmlns:a14="http://schemas.microsoft.com/office/drawing/2010/main" val="0"/>
              </a:ext>
            </a:extLst>
          </a:blip>
          <a:stretch>
            <a:fillRect/>
          </a:stretch>
        </p:blipFill>
        <p:spPr>
          <a:xfrm>
            <a:off x="0" y="3284984"/>
            <a:ext cx="9144000" cy="3418669"/>
          </a:xfrm>
          <a:prstGeom prst="rect">
            <a:avLst/>
          </a:prstGeom>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a:xfrm>
            <a:off x="867833" y="1844824"/>
            <a:ext cx="7408333" cy="3450696"/>
          </a:xfrm>
        </p:spPr>
        <p:txBody>
          <a:bodyPr/>
          <a:lstStyle/>
          <a:p>
            <a:r>
              <a:rPr lang="zh-CN" altLang="en-US" dirty="0"/>
              <a:t>点击“新增申请”，即可填写本学年度个人总结。</a:t>
            </a:r>
            <a:endParaRPr lang="en-US" altLang="zh-CN" dirty="0"/>
          </a:p>
          <a:p>
            <a:endParaRPr lang="en-US" altLang="zh-CN" dirty="0"/>
          </a:p>
          <a:p>
            <a:pPr marL="0" indent="0">
              <a:buNone/>
            </a:pPr>
            <a:endParaRPr lang="zh-CN" altLang="en-US" dirty="0"/>
          </a:p>
        </p:txBody>
      </p:sp>
      <p:sp>
        <p:nvSpPr>
          <p:cNvPr id="3" name="标题 2"/>
          <p:cNvSpPr>
            <a:spLocks noGrp="1"/>
          </p:cNvSpPr>
          <p:nvPr>
            <p:ph type="title"/>
          </p:nvPr>
        </p:nvSpPr>
        <p:spPr/>
        <p:txBody>
          <a:bodyPr/>
          <a:lstStyle/>
          <a:p>
            <a:r>
              <a:rPr lang="zh-CN" altLang="en-US" dirty="0"/>
              <a:t>素质测评</a:t>
            </a:r>
            <a:endParaRPr lang="zh-CN" altLang="en-US" dirty="0"/>
          </a:p>
        </p:txBody>
      </p:sp>
      <p:pic>
        <p:nvPicPr>
          <p:cNvPr id="6" name="图片 5"/>
          <p:cNvPicPr>
            <a:picLocks noChangeAspect="1"/>
          </p:cNvPicPr>
          <p:nvPr/>
        </p:nvPicPr>
        <p:blipFill>
          <a:blip r:embed="rId1">
            <a:extLst>
              <a:ext uri="{28A0092B-C50C-407E-A947-70E740481C1C}">
                <a14:useLocalDpi xmlns:a14="http://schemas.microsoft.com/office/drawing/2010/main" val="0"/>
              </a:ext>
            </a:extLst>
          </a:blip>
          <a:stretch>
            <a:fillRect/>
          </a:stretch>
        </p:blipFill>
        <p:spPr>
          <a:xfrm>
            <a:off x="0" y="2399798"/>
            <a:ext cx="9144000" cy="4458202"/>
          </a:xfrm>
          <a:prstGeom prst="rect">
            <a:avLst/>
          </a:prstGeo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a:xfrm>
            <a:off x="867833" y="1844824"/>
            <a:ext cx="7408333" cy="3450696"/>
          </a:xfrm>
        </p:spPr>
        <p:txBody>
          <a:bodyPr/>
          <a:lstStyle/>
          <a:p>
            <a:r>
              <a:rPr lang="zh-CN" altLang="en-US" dirty="0"/>
              <a:t>按照要求填写素质综合测评内容</a:t>
            </a:r>
            <a:endParaRPr lang="en-US" altLang="zh-CN" dirty="0"/>
          </a:p>
          <a:p>
            <a:r>
              <a:rPr lang="zh-CN" altLang="en-US" dirty="0"/>
              <a:t>注意：申请素质测评院系和班级为上学年度所在院系和班级，填写完成后保存提交即可</a:t>
            </a:r>
            <a:endParaRPr lang="en-US" altLang="zh-CN" dirty="0"/>
          </a:p>
          <a:p>
            <a:pPr marL="0" indent="0">
              <a:buNone/>
            </a:pPr>
            <a:endParaRPr lang="zh-CN" altLang="en-US" dirty="0"/>
          </a:p>
        </p:txBody>
      </p:sp>
      <p:sp>
        <p:nvSpPr>
          <p:cNvPr id="3" name="标题 2"/>
          <p:cNvSpPr>
            <a:spLocks noGrp="1"/>
          </p:cNvSpPr>
          <p:nvPr>
            <p:ph type="title"/>
          </p:nvPr>
        </p:nvSpPr>
        <p:spPr/>
        <p:txBody>
          <a:bodyPr/>
          <a:lstStyle/>
          <a:p>
            <a:r>
              <a:rPr lang="zh-CN" altLang="en-US" dirty="0"/>
              <a:t>素质测评</a:t>
            </a:r>
            <a:endParaRPr lang="zh-CN" altLang="en-US" dirty="0"/>
          </a:p>
        </p:txBody>
      </p:sp>
      <p:pic>
        <p:nvPicPr>
          <p:cNvPr id="4" name="图片 3"/>
          <p:cNvPicPr>
            <a:picLocks noChangeAspect="1"/>
          </p:cNvPicPr>
          <p:nvPr/>
        </p:nvPicPr>
        <p:blipFill>
          <a:blip r:embed="rId1">
            <a:extLst>
              <a:ext uri="{28A0092B-C50C-407E-A947-70E740481C1C}">
                <a14:useLocalDpi xmlns:a14="http://schemas.microsoft.com/office/drawing/2010/main" val="0"/>
              </a:ext>
            </a:extLst>
          </a:blip>
          <a:stretch>
            <a:fillRect/>
          </a:stretch>
        </p:blipFill>
        <p:spPr>
          <a:xfrm>
            <a:off x="1256836" y="2996952"/>
            <a:ext cx="6630325" cy="3715268"/>
          </a:xfrm>
          <a:prstGeom prst="rect">
            <a:avLst/>
          </a:prstGeom>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a:xfrm>
            <a:off x="867833" y="1844824"/>
            <a:ext cx="7408333" cy="3450696"/>
          </a:xfrm>
        </p:spPr>
        <p:txBody>
          <a:bodyPr/>
          <a:lstStyle/>
          <a:p>
            <a:pPr marL="0" indent="0">
              <a:buNone/>
            </a:pPr>
            <a:r>
              <a:rPr lang="zh-CN" altLang="en-US" dirty="0"/>
              <a:t>注意事项：</a:t>
            </a:r>
            <a:endParaRPr lang="en-US" altLang="zh-CN" dirty="0"/>
          </a:p>
          <a:p>
            <a:pPr marL="0" indent="0">
              <a:buNone/>
            </a:pPr>
            <a:r>
              <a:rPr lang="en-US" altLang="zh-CN" dirty="0"/>
              <a:t>1.</a:t>
            </a:r>
            <a:r>
              <a:rPr lang="zh-CN" altLang="en-US" dirty="0"/>
              <a:t>学年总结一旦提交就无法修改了哦；</a:t>
            </a:r>
            <a:endParaRPr lang="en-US" altLang="zh-CN" dirty="0"/>
          </a:p>
          <a:p>
            <a:pPr marL="0" indent="0">
              <a:buNone/>
            </a:pPr>
            <a:r>
              <a:rPr lang="en-US" altLang="zh-CN" dirty="0"/>
              <a:t>2.</a:t>
            </a:r>
            <a:r>
              <a:rPr lang="zh-CN" altLang="en-US" dirty="0"/>
              <a:t>班主任会根据大家的学习成绩和提交的学年总结来进行素质综合测评打分。</a:t>
            </a:r>
            <a:endParaRPr lang="zh-CN" altLang="en-US" dirty="0"/>
          </a:p>
        </p:txBody>
      </p:sp>
      <p:sp>
        <p:nvSpPr>
          <p:cNvPr id="3" name="标题 2"/>
          <p:cNvSpPr>
            <a:spLocks noGrp="1"/>
          </p:cNvSpPr>
          <p:nvPr>
            <p:ph type="title"/>
          </p:nvPr>
        </p:nvSpPr>
        <p:spPr/>
        <p:txBody>
          <a:bodyPr/>
          <a:lstStyle/>
          <a:p>
            <a:r>
              <a:rPr lang="zh-CN" altLang="en-US" dirty="0"/>
              <a:t>素质测评</a:t>
            </a:r>
            <a:endParaRPr lang="zh-CN" altLang="en-US" dirty="0"/>
          </a:p>
        </p:txBody>
      </p:sp>
    </p:spTree>
  </p:cSld>
  <p:clrMapOvr>
    <a:masterClrMapping/>
  </p:clrMapOvr>
</p:sld>
</file>

<file path=ppt/tags/tag1.xml><?xml version="1.0" encoding="utf-8"?>
<p:tagLst xmlns:p="http://schemas.openxmlformats.org/presentationml/2006/main">
  <p:tag name="COMMONDATA" val="eyJoZGlkIjoiZmNiNGU2ZTMwODE2ZmE1ZGJhNDVhMTFlNTUzYTAxMzEifQ=="/>
  <p:tag name="commondata" val="eyJoZGlkIjoiZTRhYTcyZDc1NzBkNjFkYmZkMGNiZDc4ODQ0OGJmNWUifQ=="/>
</p:tagLst>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波形">
  <a:themeElements>
    <a:clrScheme name="波形">
      <a:dk1>
        <a:sysClr val="windowText" lastClr="000000"/>
      </a:dk1>
      <a:lt1>
        <a:sysClr val="window" lastClr="FFFFFF"/>
      </a:lt1>
      <a:dk2>
        <a:srgbClr val="073E87"/>
      </a:dk2>
      <a:lt2>
        <a:srgbClr val="C6E7FC"/>
      </a:lt2>
      <a:accent1>
        <a:srgbClr val="31B6FD"/>
      </a:accent1>
      <a:accent2>
        <a:srgbClr val="4584D3"/>
      </a:accent2>
      <a:accent3>
        <a:srgbClr val="5BD078"/>
      </a:accent3>
      <a:accent4>
        <a:srgbClr val="A5D028"/>
      </a:accent4>
      <a:accent5>
        <a:srgbClr val="F5C040"/>
      </a:accent5>
      <a:accent6>
        <a:srgbClr val="05E0DB"/>
      </a:accent6>
      <a:hlink>
        <a:srgbClr val="0080FF"/>
      </a:hlink>
      <a:folHlink>
        <a:srgbClr val="5EAEFF"/>
      </a:folHlink>
    </a:clrScheme>
    <a:fontScheme name="波形">
      <a:majorFont>
        <a:latin typeface="Candara"/>
        <a:ea typeface=""/>
        <a:cs typeface=""/>
        <a:font script="Jpan" typeface="HGP明朝E"/>
        <a:font script="Hang" typeface="HY그래픽M"/>
        <a:font script="Hans" typeface="华文新魏"/>
        <a:font script="Hant" typeface="標楷體"/>
        <a:font script="Arab" typeface="Arial"/>
        <a:font script="Hebr" typeface="Arial"/>
        <a:font script="Thai" typeface="Kodchiang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ndara"/>
        <a:ea typeface=""/>
        <a:cs typeface=""/>
        <a:font script="Jpan" typeface="HGP明朝E"/>
        <a:font script="Hang" typeface="HY그래픽M"/>
        <a:font script="Hans" typeface="华文楷体"/>
        <a:font script="Hant" typeface="標楷體"/>
        <a:font script="Arab" typeface="Arial"/>
        <a:font script="Hebr" typeface="Arial"/>
        <a:font script="Thai" typeface="Kodchiang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波形">
      <a:fillStyleLst>
        <a:solidFill>
          <a:schemeClr val="phClr"/>
        </a:solidFill>
        <a:gradFill rotWithShape="1">
          <a:gsLst>
            <a:gs pos="0">
              <a:schemeClr val="phClr">
                <a:tint val="0"/>
              </a:schemeClr>
            </a:gs>
            <a:gs pos="44000">
              <a:schemeClr val="phClr">
                <a:tint val="60000"/>
                <a:satMod val="120000"/>
              </a:schemeClr>
            </a:gs>
            <a:gs pos="100000">
              <a:schemeClr val="phClr">
                <a:tint val="90000"/>
                <a:alpha val="100000"/>
                <a:lumMod val="90000"/>
              </a:schemeClr>
            </a:gs>
          </a:gsLst>
          <a:lin ang="5400000" scaled="0"/>
        </a:gradFill>
        <a:gradFill rotWithShape="1">
          <a:gsLst>
            <a:gs pos="0">
              <a:schemeClr val="phClr">
                <a:tint val="96000"/>
                <a:satMod val="120000"/>
                <a:lumMod val="120000"/>
              </a:schemeClr>
            </a:gs>
            <a:gs pos="100000">
              <a:schemeClr val="phClr">
                <a:shade val="89000"/>
                <a:lumMod val="90000"/>
              </a:schemeClr>
            </a:gs>
          </a:gsLst>
          <a:lin ang="5400000" scaled="0"/>
        </a:gradFill>
      </a:fillStyleLst>
      <a:lnStyleLst>
        <a:ln w="9525" cap="flat" cmpd="sng" algn="ctr">
          <a:solidFill>
            <a:schemeClr val="phClr"/>
          </a:solidFill>
          <a:prstDash val="solid"/>
        </a:ln>
        <a:ln w="15875" cap="flat" cmpd="sng" algn="ctr">
          <a:solidFill>
            <a:schemeClr val="phClr">
              <a:shade val="75000"/>
              <a:lumMod val="80000"/>
            </a:schemeClr>
          </a:solidFill>
          <a:prstDash val="solid"/>
        </a:ln>
        <a:ln w="25400" cap="flat" cmpd="sng" algn="ctr">
          <a:solidFill>
            <a:schemeClr val="phClr"/>
          </a:solidFill>
          <a:prstDash val="solid"/>
        </a:ln>
      </a:lnStyleLst>
      <a:effectStyleLst>
        <a:effectStyle>
          <a:effectLst/>
        </a:effectStyle>
        <a:effectStyle>
          <a:effectLst>
            <a:outerShdw blurRad="50800" dist="25400" dir="5400000" rotWithShape="0">
              <a:srgbClr val="000000">
                <a:alpha val="38000"/>
              </a:srgbClr>
            </a:outerShdw>
          </a:effectLst>
          <a:scene3d>
            <a:camera prst="orthographicFront">
              <a:rot lat="0" lon="0" rev="0"/>
            </a:camera>
            <a:lightRig rig="flat" dir="tl">
              <a:rot lat="0" lon="0" rev="6360000"/>
            </a:lightRig>
          </a:scene3d>
          <a:sp3d prstMaterial="flat">
            <a:bevelT w="12700" h="12700"/>
          </a:sp3d>
        </a:effectStyle>
        <a:effectStyle>
          <a:effectLst>
            <a:outerShdw blurRad="50800" dist="25400" dir="5400000" rotWithShape="0">
              <a:srgbClr val="000000">
                <a:alpha val="38000"/>
              </a:srgbClr>
            </a:outerShdw>
          </a:effectLst>
          <a:scene3d>
            <a:camera prst="orthographicFront">
              <a:rot lat="0" lon="0" rev="0"/>
            </a:camera>
            <a:lightRig rig="flat" dir="tl">
              <a:rot lat="0" lon="0" rev="6360000"/>
            </a:lightRig>
          </a:scene3d>
          <a:sp3d contourW="19050" prstMaterial="flat">
            <a:bevelT w="63500" h="63500"/>
            <a:contourClr>
              <a:schemeClr val="phClr">
                <a:shade val="25000"/>
                <a:satMod val="180000"/>
              </a:schemeClr>
            </a:contourClr>
          </a:sp3d>
        </a:effectStyle>
      </a:effectStyleLst>
      <a:bgFillStyleLst>
        <a:solidFill>
          <a:schemeClr val="phClr"/>
        </a:solidFill>
        <a:gradFill rotWithShape="1">
          <a:gsLst>
            <a:gs pos="40000">
              <a:schemeClr val="phClr">
                <a:tint val="94000"/>
                <a:shade val="94000"/>
                <a:alpha val="100000"/>
                <a:satMod val="114000"/>
                <a:lumMod val="114000"/>
              </a:schemeClr>
            </a:gs>
            <a:gs pos="74000">
              <a:schemeClr val="phClr">
                <a:tint val="94000"/>
                <a:shade val="94000"/>
                <a:satMod val="128000"/>
                <a:lumMod val="100000"/>
              </a:schemeClr>
            </a:gs>
            <a:gs pos="100000">
              <a:schemeClr val="phClr">
                <a:tint val="98000"/>
                <a:shade val="100000"/>
                <a:hueMod val="98000"/>
                <a:satMod val="100000"/>
                <a:lumMod val="74000"/>
              </a:schemeClr>
            </a:gs>
          </a:gsLst>
          <a:path path="circle">
            <a:fillToRect l="20000" t="-40000" r="20000" b="140000"/>
          </a:path>
        </a:gradFill>
        <a:blipFill rotWithShape="1">
          <a:blip xmlns:r="http://schemas.openxmlformats.org/officeDocument/2006/relationships" r:embed="rId1">
            <a:duotone>
              <a:schemeClr val="phClr">
                <a:tint val="96000"/>
                <a:satMod val="130000"/>
                <a:lumMod val="50000"/>
              </a:schemeClr>
              <a:schemeClr val="phClr">
                <a:tint val="96000"/>
                <a:satMod val="114000"/>
                <a:lumMod val="114000"/>
              </a:schemeClr>
            </a:duotone>
          </a:blip>
          <a:stretch>
            <a:fillRect/>
          </a:stretch>
        </a:blip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Waveform</Template>
  <TotalTime>0</TotalTime>
  <Words>579</Words>
  <Application>WPS 演示</Application>
  <PresentationFormat>全屏显示(4:3)</PresentationFormat>
  <Paragraphs>45</Paragraphs>
  <Slides>8</Slides>
  <Notes>0</Notes>
  <HiddenSlides>0</HiddenSlides>
  <MMClips>0</MMClips>
  <ScaleCrop>false</ScaleCrop>
  <HeadingPairs>
    <vt:vector size="6" baseType="variant">
      <vt:variant>
        <vt:lpstr>已用的字体</vt:lpstr>
      </vt:variant>
      <vt:variant>
        <vt:i4>10</vt:i4>
      </vt:variant>
      <vt:variant>
        <vt:lpstr>主题</vt:lpstr>
      </vt:variant>
      <vt:variant>
        <vt:i4>1</vt:i4>
      </vt:variant>
      <vt:variant>
        <vt:lpstr>幻灯片标题</vt:lpstr>
      </vt:variant>
      <vt:variant>
        <vt:i4>8</vt:i4>
      </vt:variant>
    </vt:vector>
  </HeadingPairs>
  <TitlesOfParts>
    <vt:vector size="19" baseType="lpstr">
      <vt:lpstr>Arial</vt:lpstr>
      <vt:lpstr>宋体</vt:lpstr>
      <vt:lpstr>Wingdings</vt:lpstr>
      <vt:lpstr>Symbol</vt:lpstr>
      <vt:lpstr>Candara</vt:lpstr>
      <vt:lpstr>华文新魏</vt:lpstr>
      <vt:lpstr>华文楷体</vt:lpstr>
      <vt:lpstr>微软雅黑</vt:lpstr>
      <vt:lpstr>Arial Unicode MS</vt:lpstr>
      <vt:lpstr>Calibri</vt:lpstr>
      <vt:lpstr>波形</vt:lpstr>
      <vt:lpstr>素质综合测评系统使用指南 （学生版）</vt:lpstr>
      <vt:lpstr>前言</vt:lpstr>
      <vt:lpstr>重要提示</vt:lpstr>
      <vt:lpstr>进入系统</vt:lpstr>
      <vt:lpstr>进入系统</vt:lpstr>
      <vt:lpstr>素质测评</vt:lpstr>
      <vt:lpstr>素质测评</vt:lpstr>
      <vt:lpstr>素质测评</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奖励评选系统操作指南</dc:title>
  <dc:creator>bianconeri</dc:creator>
  <cp:lastModifiedBy>elyarpku</cp:lastModifiedBy>
  <cp:revision>47</cp:revision>
  <dcterms:created xsi:type="dcterms:W3CDTF">2024-08-22T00:53:00Z</dcterms:created>
  <dcterms:modified xsi:type="dcterms:W3CDTF">2025-08-29T08:07:44Z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2052-12.1.0.22529</vt:lpwstr>
  </property>
  <property fmtid="{D5CDD505-2E9C-101B-9397-08002B2CF9AE}" pid="3" name="ICV">
    <vt:lpwstr>DDC86540EBCA4702B342F8B34CDBA87E</vt:lpwstr>
  </property>
</Properties>
</file>