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custDataLst>
    <p:tags r:id="rId1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2022/9/7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2022/9/7</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br>
              <a:rPr lang="en-US" altLang="zh-CN" dirty="0"/>
            </a:br>
            <a:r>
              <a:rPr lang="zh-CN" altLang="en-US" dirty="0"/>
              <a:t>（学生版）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通过信息化系统进行素质综合测评的管理尝试，难免会有操作不够人性化的地方，希望同学们在使用的过程中多提建议和意见，让我们一起共同为推进北大的信息化建设而努力！</a:t>
            </a:r>
            <a:endParaRPr lang="en-US" altLang="zh-CN" dirty="0"/>
          </a:p>
        </p:txBody>
      </p:sp>
      <p:sp>
        <p:nvSpPr>
          <p:cNvPr id="3" name="标题 2"/>
          <p:cNvSpPr>
            <a:spLocks noGrp="1"/>
          </p:cNvSpPr>
          <p:nvPr>
            <p:ph type="title"/>
          </p:nvPr>
        </p:nvSpPr>
        <p:spPr/>
        <p:txBody>
          <a:bodyPr/>
          <a:lstStyle/>
          <a:p>
            <a:r>
              <a:rPr lang="zh-CN" altLang="en-US" dirty="0"/>
              <a:t>前言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 （采用班主任打分的班级）班主任会根据大家的学习成绩和提交的学年总结来进行素质综合测评打分。</a:t>
            </a:r>
          </a:p>
        </p:txBody>
      </p:sp>
      <p:sp>
        <p:nvSpPr>
          <p:cNvPr id="3" name="标题 2"/>
          <p:cNvSpPr>
            <a:spLocks noGrp="1"/>
          </p:cNvSpPr>
          <p:nvPr>
            <p:ph type="title"/>
          </p:nvPr>
        </p:nvSpPr>
        <p:spPr/>
        <p:txBody>
          <a:bodyPr/>
          <a:lstStyle/>
          <a:p>
            <a:r>
              <a:rPr lang="zh-CN" altLang="en-US" dirty="0"/>
              <a:t>素质测评</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zA3OTQwZjBjMjU2NzI4ODE5YTYzMWMyNDhkODJkZWQifQ=="/>
</p:tagLst>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3</TotalTime>
  <Words>312</Words>
  <Application>Microsoft Office PowerPoint</Application>
  <PresentationFormat>全屏显示(4:3)</PresentationFormat>
  <Paragraphs>22</Paragraphs>
  <Slides>8</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8</vt:i4>
      </vt:variant>
    </vt:vector>
  </HeadingPairs>
  <TitlesOfParts>
    <vt:vector size="13" baseType="lpstr">
      <vt:lpstr>华文楷体</vt:lpstr>
      <vt:lpstr>华文新魏</vt:lpstr>
      <vt:lpstr>Candara</vt:lpstr>
      <vt:lpstr>Symbol</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zxp</cp:lastModifiedBy>
  <cp:revision>46</cp:revision>
  <dcterms:created xsi:type="dcterms:W3CDTF">2015-04-28T08:08:00Z</dcterms:created>
  <dcterms:modified xsi:type="dcterms:W3CDTF">2022-09-07T09:35:31Z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2052-11.1.0.12313</vt:lpwstr>
  </property>
  <property fmtid="{D5CDD505-2E9C-101B-9397-08002B2CF9AE}" pid="3" name="ICV">
    <vt:lpwstr>4601B042353941F39261DB49FF91048E</vt:lpwstr>
  </property>
</Properties>
</file>